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7" r:id="rId6"/>
    <p:sldId id="264" r:id="rId7"/>
    <p:sldId id="265" r:id="rId8"/>
    <p:sldId id="268" r:id="rId9"/>
    <p:sldId id="266" r:id="rId10"/>
    <p:sldId id="269" r:id="rId11"/>
    <p:sldId id="270" r:id="rId12"/>
    <p:sldId id="271" r:id="rId13"/>
    <p:sldId id="273" r:id="rId14"/>
    <p:sldId id="275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868" y="-1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64307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“Лейтенантская проза” - страшная исповедь на бумаге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42148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Ольга\Desktop\062d2c3b18915b007a5931a8f638ab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60-е годы в военной повести происходит существенное видоизменение конфликта. Линия конфликта всё более смещается с лини фронта (свои и фашисты) на линию по эту сторону фронта, на линию столкновения и противостояния между своими. В повести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Григория Бакланова “Пядь земли”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показана нравственная ось конфликта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Ольга\Desktop\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428868"/>
            <a:ext cx="2786082" cy="4312820"/>
          </a:xfrm>
          <a:prstGeom prst="rect">
            <a:avLst/>
          </a:prstGeom>
          <a:noFill/>
        </p:spPr>
      </p:pic>
      <p:pic>
        <p:nvPicPr>
          <p:cNvPr id="10243" name="Picture 3" descr="C:\Users\Ольга\Desktop\0_85cfe68c2e56451d7ade6dc5157692d5_14675348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28868"/>
            <a:ext cx="2643206" cy="4212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войне приходилось форсировать реки, всегда двигаясь с востока на запад, с левого берега на правый. При этом левый берег у русских рек в европейской части страны всегда низкий, а правый – высокий, обрывистый, его труднее брать, на нем легче обороняться. И вот показан конфликт между теми, кто всегда правдами и неправдами старается остаться на левом, безопасном берегу, теми, кто не пытается скрыться за чужой спиной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Ольга\Desktop\Sovet_soldati-forsiruiut-Vislu_1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0"/>
            <a:ext cx="4820760" cy="3098544"/>
          </a:xfrm>
          <a:prstGeom prst="rect">
            <a:avLst/>
          </a:prstGeom>
          <a:noFill/>
        </p:spPr>
      </p:pic>
      <p:pic>
        <p:nvPicPr>
          <p:cNvPr id="11268" name="Picture 4" descr="C:\Users\Ольга\Desktop\14_ed703e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4341786" cy="2895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повести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списках не значился» Б. Васильев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напоминает о первых днях войны на территории Брестской крепости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Ольга\Desktop\3845d49d3fd8a8c6932d8fb9505582d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286148" cy="5033023"/>
          </a:xfrm>
          <a:prstGeom prst="rect">
            <a:avLst/>
          </a:prstGeom>
          <a:noFill/>
        </p:spPr>
      </p:pic>
      <p:pic>
        <p:nvPicPr>
          <p:cNvPr id="14339" name="Picture 3" descr="C:\Users\Ольга\Desktop\1681808746_sneg-top-p-boris-vasilev-kartinki-krasivo-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000240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Герой романа лейтенант Николай Плужников, выпускник военного училища, 21 июня 1941 года прибывает в Брест к месту службы. Он не значится в списках, но вместе с героическими защитниками крепости принимает на себя первый удар гитлеровцев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Ольга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382038" cy="4714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льга\Desktop\scale_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88601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“Лейтенантская проза” вошла в состав “военной прозы” и задала главные ориентиры художественных поисков для этого жанра. Тема судьбы и нравственного выбора неразрывно связаны для тех, кто был там, кто стоял перед выбором каждый день, каждый час. Кто делал выбор: сказать правду или солгать, предать или погибнуть, но остаться верным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Ольга\Desktop\1646776103_64-kartinkin-net-p-kartinki-na-temu-vov-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войне, как и в жизни, человек делает свой нравственный выбор, разница лишь во времени. В обычной жизни у нас есть эта бесценная комбинация из двух слов – время подумать. А на войне этого времени нет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Ольга\Desktop\3769im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74629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рубеже 50-60-х годов XX в. образовалось целое художественное течение, которое стали называть “лейтенантской прозой”. В своих произведениях авторы опираются на реальные события, на свой собственный фронтовой опыт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ьга\Desktop\85219660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Любимый жанр авторов – повесть, часто написанная от первого лица. Пропитанная кровью, охваченная огнём. В своих произведениях писатели-фронтовики дают понять читателю, что исход войны решает герой. И героем может стать каждый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льга\Desktop\rian_archive_543_a_battalion_command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888093" cy="5143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“Лейтенантская проза” требовала от автора высокого литературного мастерства. По выражению Василия Быкова строгая форма произведений чуждалась “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псевдоромантики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псевдолиризма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стилевых изысков, иллюстративности”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льга\Desktop\d702db88-1598-55e6-8805-2396479c7ef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803523" cy="5102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Константин Симонов говорил, что о войне нужно знать, как можно больше и искать правду на скрещении разных точек зрения: </a:t>
            </a:r>
            <a:r>
              <a:rPr lang="ru-RU" sz="2400" i="1" dirty="0" smtClean="0"/>
              <a:t>“Не разных правд, а именно разных точек зрения. Кстати, мы порой путаем понятие правды с понятием точки зрения. Конечно, точка зрения солдата на войну – одна, точка зрения командира полка – другая, даже на один и тот же бой. Потому что они ведь и смотрят на него с разных точек и имеют в нем, в этом бою, разные задачи”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Ольга\Desktop\85223uyr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3286124"/>
            <a:ext cx="5214974" cy="3471217"/>
          </a:xfrm>
          <a:prstGeom prst="rect">
            <a:avLst/>
          </a:prstGeom>
          <a:noFill/>
        </p:spPr>
      </p:pic>
      <p:pic>
        <p:nvPicPr>
          <p:cNvPr id="5123" name="Picture 3" descr="C:\Users\Ольга\Desktop\image137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6285" y="2928935"/>
            <a:ext cx="5061725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ни странно “лейтенантская проза” подвергалась сильной критике за то, что авторы “сузили” масштаб изображения войны до размера батареи, окопа… Эти книги называли “собственными биографиями авторов”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Ольга\Desktop\Slayd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Первой в ряду подобных произведений стала повесть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Виктора Некрасова “В окопах Сталинграда”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(1946 г.). Повесть о безымянных защитниках Сталинграда, которые, забыв о себе, не думая и не жалея себя, отстаивали каждый сантиметр родной земли. Именно эта повесть и стояла у истоков “лейтенантской прозы”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Ольга\Desktop\6199596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3571900" cy="4627234"/>
          </a:xfrm>
          <a:prstGeom prst="rect">
            <a:avLst/>
          </a:prstGeom>
          <a:noFill/>
        </p:spPr>
      </p:pic>
      <p:pic>
        <p:nvPicPr>
          <p:cNvPr id="7171" name="Picture 3" descr="C:\Users\Ольга\Desktop\fApwIhkhJ7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3116"/>
            <a:ext cx="2857520" cy="4565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Началась же “лейтенантская проза” с романа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Юрия Бондарева “Батальоны просят огня”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(1957 г.). В его основу положены реальные события на днепровском плацдарме, в которых принимал участие сам автор. В романе речь идёт о двух батальонах пехоты, которые переплавляются на противоположный, занятый немцами берег Днепра и завязывают бой, чтобы дать возможность главным силам форсировать реку и начать мощное наступление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Ольга\Desktop\852259oj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5461039" cy="3071834"/>
          </a:xfrm>
          <a:prstGeom prst="rect">
            <a:avLst/>
          </a:prstGeom>
          <a:noFill/>
        </p:spPr>
      </p:pic>
      <p:pic>
        <p:nvPicPr>
          <p:cNvPr id="5" name="Picture 2" descr="C:\Users\Ольга\Desktop\BxVyY15fZ7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357562"/>
            <a:ext cx="418673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“лейтенантской прозе” война показана с самого близкого расстояния. Огромную роль в повествовании играет описание подробностей и деталей, часто ужасных… Ужасающих. Это идет от некрасовской традиции, от его “Окопов Сталинграда”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Ольга\Desktop\5d0c908e15e9f974de22ef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507194" cy="497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540</Words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“Лейтенантская проза” - страшная исповедь на бумаге </vt:lpstr>
      <vt:lpstr>На рубеже 50-60-х годов XX в. образовалось целое художественное течение, которое стали называть “лейтенантской прозой”. В своих произведениях авторы опираются на реальные события, на свой собственный фронтовой опыт </vt:lpstr>
      <vt:lpstr>Любимый жанр авторов – повесть, часто написанная от первого лица. Пропитанная кровью, охваченная огнём. В своих произведениях писатели-фронтовики дают понять читателю, что исход войны решает герой. И героем может стать каждый</vt:lpstr>
      <vt:lpstr>“Лейтенантская проза” требовала от автора высокого литературного мастерства. По выражению Василия Быкова строгая форма произведений чуждалась “псевдоромантики, псевдолиризма, стилевых изысков, иллюстративности”</vt:lpstr>
      <vt:lpstr>Константин Симонов говорил, что о войне нужно знать, как можно больше и искать правду на скрещении разных точек зрения: “Не разных правд, а именно разных точек зрения. Кстати, мы порой путаем понятие правды с понятием точки зрения. Конечно, точка зрения солдата на войну – одна, точка зрения командира полка – другая, даже на один и тот же бой. Потому что они ведь и смотрят на него с разных точек и имеют в нем, в этом бою, разные задачи”</vt:lpstr>
      <vt:lpstr>Как ни странно “лейтенантская проза” подвергалась сильной критике за то, что авторы “сузили” масштаб изображения войны до размера батареи, окопа… Эти книги называли “собственными биографиями авторов”</vt:lpstr>
      <vt:lpstr>Первой в ряду подобных произведений стала повесть Виктора Некрасова “В окопах Сталинграда” (1946 г.). Повесть о безымянных защитниках Сталинграда, которые, забыв о себе, не думая и не жалея себя, отстаивали каждый сантиметр родной земли. Именно эта повесть и стояла у истоков “лейтенантской прозы”</vt:lpstr>
      <vt:lpstr>Началась же “лейтенантская проза” с романа Юрия Бондарева “Батальоны просят огня” (1957 г.). В его основу положены реальные события на днепровском плацдарме, в которых принимал участие сам автор. В романе речь идёт о двух батальонах пехоты, которые переплавляются на противоположный, занятый немцами берег Днепра и завязывают бой, чтобы дать возможность главным силам форсировать реку и начать мощное наступление</vt:lpstr>
      <vt:lpstr>В “лейтенантской прозе” война показана с самого близкого расстояния. Огромную роль в повествовании играет описание подробностей и деталей, часто ужасных… Ужасающих. Это идет от некрасовской традиции, от его “Окопов Сталинграда”</vt:lpstr>
      <vt:lpstr>В 60-е годы в военной повести происходит существенное видоизменение конфликта. Линия конфликта всё более смещается с лини фронта (свои и фашисты) на линию по эту сторону фронта, на линию столкновения и противостояния между своими. В повести Григория Бакланова “Пядь земли” показана нравственная ось конфликта</vt:lpstr>
      <vt:lpstr>На войне приходилось форсировать реки, всегда двигаясь с востока на запад, с левого берега на правый. При этом левый берег у русских рек в европейской части страны всегда низкий, а правый – высокий, обрывистый, его труднее брать, на нем легче обороняться. И вот показан конфликт между теми, кто всегда правдами и неправдами старается остаться на левом, безопасном берегу, теми, кто не пытается скрыться за чужой спиной</vt:lpstr>
      <vt:lpstr> В повести «В списках не значился» Б. Васильев напоминает о первых днях войны на территории Брестской крепости</vt:lpstr>
      <vt:lpstr>Герой романа лейтенант Николай Плужников, выпускник военного училища, 21 июня 1941 года прибывает в Брест к месту службы. Он не значится в списках, но вместе с героическими защитниками крепости принимает на себя первый удар гитлеровцев</vt:lpstr>
      <vt:lpstr>Слайд 14</vt:lpstr>
      <vt:lpstr>“Лейтенантская проза” вошла в состав “военной прозы” и задала главные ориентиры художественных поисков для этого жанра. Тема судьбы и нравственного выбора неразрывно связаны для тех, кто был там, кто стоял перед выбором каждый день, каждый час. Кто делал выбор: сказать правду или солгать, предать или погибнуть, но остаться верным</vt:lpstr>
      <vt:lpstr>На войне, как и в жизни, человек делает свой нравственный выбор, разница лишь во времени. В обычной жизни у нас есть эта бесценная комбинация из двух слов – время подумать. А на войне этого времени нет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20</cp:revision>
  <dcterms:created xsi:type="dcterms:W3CDTF">2024-01-31T05:28:39Z</dcterms:created>
  <dcterms:modified xsi:type="dcterms:W3CDTF">2024-01-31T06:36:52Z</dcterms:modified>
</cp:coreProperties>
</file>