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77" r:id="rId2"/>
    <p:sldId id="257" r:id="rId3"/>
    <p:sldId id="258" r:id="rId4"/>
    <p:sldId id="259" r:id="rId5"/>
    <p:sldId id="260" r:id="rId6"/>
    <p:sldId id="262" r:id="rId7"/>
    <p:sldId id="263" r:id="rId8"/>
    <p:sldId id="272" r:id="rId9"/>
    <p:sldId id="273" r:id="rId10"/>
    <p:sldId id="264" r:id="rId11"/>
    <p:sldId id="26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11FF3-32B2-40E1-B34E-20921C900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956CF9-2C20-4E56-B1A8-21AA9260B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89A28-8F84-4AA8-BB91-E2ADFD79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BBC67-2ED5-4258-9C5A-63B465C4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7A83F-1460-4A0F-A219-FE365DAE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1188F-A096-4718-AB64-3BECB6B2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401A15-14A1-4198-8D75-79BF30BD1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05595-541D-4CDB-BA18-93575578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43590-E6A5-4FB1-B7B1-0EF37327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2F3182-2F06-4B2F-B3D3-389C771F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6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BD9960-49C9-43DF-830C-7E9EE3CD0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5E260-76CA-40AE-B8F4-BA62E446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5330A-BAEB-422C-9FE0-EA283599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1EF50-4813-4D94-97D6-F3DF8A08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1DF9E-FA13-4412-8413-37D6D87F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5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56CD8-06A7-402A-A443-55D280C2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23A2D-7AE6-4C51-92E1-E077F8A9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E1276-2F61-4F93-89D5-9FE587A5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963D8-10E2-4638-A077-923E170A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7CF5A1-52BA-4C17-8E29-18655D88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5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568D9-0B05-4EF9-8BE4-7A1AB079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2DCCF7-4FB5-4C4D-8732-5F1E7CA5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F16C3-02A6-44FB-A855-FAB7A214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A83D6-66E7-45DF-851A-8FCEC5D2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05A84-45CE-4315-8E23-C23CDEAD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4DAE-117B-4D44-BBA3-DC37BB5D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6A78B-67D3-40B9-BDCA-B145C8CCC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BB4981-5AFB-429A-9A8B-05381D9DD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82E51-5095-46E7-AF3E-1813745E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802E7-76F4-4B36-BDBB-96AF0513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F2DACA-5E6E-43E3-B8BC-37AD0ED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3080E-952A-4B4C-A7F7-233A13D0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56ED47-9FCE-4F4F-8CB7-2A6D572F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9014BF-A766-4EB8-958F-EA8FD6E52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16B4FF-1250-4612-8E0E-2C4727413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932E64-C51C-4F43-9C8A-CDE235F51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4A66F7-02A8-491B-9638-90124388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F12607-6116-4CF4-9176-C9E929B2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B4520C-5347-46EF-9E35-0096F0FA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3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05D02-A5A1-42C4-A698-BE5AD284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3D67D4-B82A-4F73-9669-410629D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A688C1-7DA8-448E-AF61-673E98C7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DBFE9A-C5F6-4C1B-B30E-129954DA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3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9B57F6-E1E5-4B06-A333-72DA499B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9A6A5-7CD6-4D63-BA6C-9A0FCD54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CAF05F-8700-4C36-A082-4F097D92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73D74-3822-4AEE-91BA-D634D194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74FE2-6733-43F8-8A83-9A7ED74D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94C028-658A-48F3-99A2-E1DFD5DB8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87C522-DDB1-4438-A0F1-1BBD7903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4C0A4-DF61-4590-B14A-3ADC9AB9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61EA0-D1E8-44EB-B70A-5074DF08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9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40199-7426-4578-B857-12918261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412264-BFC0-4F39-848D-7B6D8EA79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86875-D0F8-47F6-96F1-7835A8FC7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C2EE1C-FA2D-40AB-BB4B-3354AD7D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05C63-90FE-4301-804D-740AD4C3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E9F9A-CA76-48D9-A609-D01548EA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3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9EDB8-BA4D-4D6C-AFA6-7AA83EE6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F00857-1A43-4875-8EE3-908069AF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552D9-BE32-4435-ABA0-9F02C22F2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C856-BA5B-489E-89C2-37AD1028201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7DDFD6-2154-453F-99D3-CFDBD4F41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853E6-6570-46AE-B2DE-3F88674CC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4B9F-59B7-4AE9-B2A7-790566EA6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1AE22-89E4-4B90-981F-7D410BA38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Past Continuous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AA75F-416E-F619-6961-67AF55713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</a:t>
            </a:r>
            <a:r>
              <a:rPr lang="ru-RU"/>
              <a:t>: Позднякова О.В.</a:t>
            </a:r>
          </a:p>
        </p:txBody>
      </p:sp>
    </p:spTree>
    <p:extLst>
      <p:ext uri="{BB962C8B-B14F-4D97-AF65-F5344CB8AC3E}">
        <p14:creationId xmlns:p14="http://schemas.microsoft.com/office/powerpoint/2010/main" val="19376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79211F-A90B-42B6-A0DD-B17D046D0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3"/>
          <a:stretch/>
        </p:blipFill>
        <p:spPr>
          <a:xfrm>
            <a:off x="731520" y="100250"/>
            <a:ext cx="10995906" cy="63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40C38-1558-46FE-BA8E-045A4D819CA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Yesterday, at 5 o’clock pm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8D4C4FED-03A3-4475-9CB7-D79027196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2" y="1027907"/>
            <a:ext cx="2119000" cy="21102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EAE1A-6890-42BF-A192-FA0DCF85D7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99" y="4548939"/>
            <a:ext cx="4104997" cy="23090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12E093-3316-4822-8262-7902975674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99" y="0"/>
            <a:ext cx="3984601" cy="2906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27A384-2C04-4D12-AD74-1C8FD43B85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3"/>
          <a:stretch/>
        </p:blipFill>
        <p:spPr>
          <a:xfrm>
            <a:off x="66319" y="3337940"/>
            <a:ext cx="6553657" cy="37824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1F92E8-6DDC-44BF-8E8A-EDAAB11EF7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84" y="918196"/>
            <a:ext cx="3984601" cy="26572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E75862-1A08-423B-8B92-1FCD6C1BB6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11" y="2309061"/>
            <a:ext cx="3576470" cy="2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4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6F869-01D3-49F5-92D1-E3FB8096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4E488-0F36-4FF9-AEFA-A03F82D6F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822"/>
            <a:ext cx="10515600" cy="5075141"/>
          </a:xfrm>
        </p:spPr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</a:rPr>
              <a:t>It was interesting, I worked very well. I’m happy!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 wasn’t  difficult, I worked well.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It was difficult for me.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2B9C4F-6D0D-42A8-8468-DCF3893731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7" y="4211686"/>
            <a:ext cx="1810645" cy="19055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E02E11-60D8-4FE8-B6F1-C051A5AAA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00" y="846722"/>
            <a:ext cx="1967049" cy="1136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3C5D53-0BE3-47C4-B172-66254716A5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55" y="1689806"/>
            <a:ext cx="2101096" cy="21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40015C-CE11-4987-8366-4A7C2AC8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211015"/>
            <a:ext cx="9200271" cy="65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2456988C-3B30-4C62-8BB7-774E6382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HOBBIES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27AC24DE-C5D3-4331-8EB0-22617F56C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Collect stamps/coins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Paint/draw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Knit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Play football/volleyball/tennis/chess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Play computer games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Swim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Ski /skate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Read books/magazines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7814F97-29F5-4DFF-ACA5-54492D2D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What? Who?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99C7FA8F-4D31-4151-9643-882B1FDD01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3259"/>
            <a:ext cx="5181600" cy="3529965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3886CAC2-A0B4-40B7-A2D7-017B7A1831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1" y="1516126"/>
            <a:ext cx="5181600" cy="3451026"/>
          </a:xfrm>
        </p:spPr>
      </p:pic>
    </p:spTree>
    <p:extLst>
      <p:ext uri="{BB962C8B-B14F-4D97-AF65-F5344CB8AC3E}">
        <p14:creationId xmlns:p14="http://schemas.microsoft.com/office/powerpoint/2010/main" val="12581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FCA0B-5F70-4DC3-A533-A666CA3D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What? Where?</a:t>
            </a:r>
            <a:endParaRPr lang="ru-RU" sz="5400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36E60473-E5EE-4E8C-AFCF-2559109676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7706"/>
            <a:ext cx="5181600" cy="3527175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91D275-C168-49DA-A486-2AF0AD3000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6" y="1703959"/>
            <a:ext cx="5181600" cy="3450082"/>
          </a:xfrm>
        </p:spPr>
      </p:pic>
    </p:spTree>
    <p:extLst>
      <p:ext uri="{BB962C8B-B14F-4D97-AF65-F5344CB8AC3E}">
        <p14:creationId xmlns:p14="http://schemas.microsoft.com/office/powerpoint/2010/main" val="5280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99DA9-493A-4C60-A689-53D9053B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Yesterday, at 5 o’clock pm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2A07E0-D053-4359-A532-0BDF58F608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" y="1377632"/>
            <a:ext cx="4119665" cy="410273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18F43A-F7FB-4096-A5F2-EAD38FC0B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86" y="1852036"/>
            <a:ext cx="4104997" cy="2309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E79C0E-C7C9-499F-B920-34C7777984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09" y="-27322"/>
            <a:ext cx="3984601" cy="2906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A3EF6D-0048-4EAB-A126-7AF827B534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82" y="3851433"/>
            <a:ext cx="3670969" cy="2448078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23A2A83-CCDB-4D50-9AF4-B0846B696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42" y="2663175"/>
            <a:ext cx="3789458" cy="2526305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E090F6-615E-4671-97FB-011EC0BDBD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43" y="3851433"/>
            <a:ext cx="3670969" cy="24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072A82-FC24-417C-8419-0C27365C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Can you ask the questions?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9EF8AF-9437-4E3E-8F92-BE753027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I CAN’T ASK THE QUESTION</a:t>
            </a:r>
          </a:p>
          <a:p>
            <a:r>
              <a:rPr lang="en-US" sz="5400" b="1" dirty="0">
                <a:solidFill>
                  <a:srgbClr val="7030A0"/>
                </a:solidFill>
              </a:rPr>
              <a:t>I CAN’T ANSWER THE QUESTION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2B63A3-3122-4CAB-B02D-DF422F023A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77" y="3882683"/>
            <a:ext cx="252374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4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5A766-4ED7-4EDB-96AC-E192454C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Why can’t you ask and answer the questions?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BA73D-3686-45E5-86F2-E648EF9D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 DON’T KNOW THIS ENGLISH TENSE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974F96-5968-44C7-8040-EA25CE7EBA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23" y="2751265"/>
            <a:ext cx="4290353" cy="37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5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B714-5E59-493A-9BAD-7B5B74C5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should we do?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D1734-C893-4E23-A18A-BCFF9FA1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B050"/>
                </a:solidFill>
              </a:rPr>
              <a:t>WE SHOULD LEARN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A NEW GRAMMAR  TENSE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05C6EF-F73F-49FF-BAE8-5CB4833B66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86" y="2900584"/>
            <a:ext cx="4303248" cy="22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42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126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Past Continuous</vt:lpstr>
      <vt:lpstr>Презентация PowerPoint</vt:lpstr>
      <vt:lpstr>HOBBIES</vt:lpstr>
      <vt:lpstr>What? Who? </vt:lpstr>
      <vt:lpstr>What? Where?</vt:lpstr>
      <vt:lpstr>Yesterday, at 5 o’clock pm</vt:lpstr>
      <vt:lpstr>Can you ask the questions?</vt:lpstr>
      <vt:lpstr>Why can’t you ask and answer the questions?</vt:lpstr>
      <vt:lpstr>What should we do?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Pavel Pozdnyakov</cp:lastModifiedBy>
  <cp:revision>40</cp:revision>
  <dcterms:created xsi:type="dcterms:W3CDTF">2021-04-07T16:53:19Z</dcterms:created>
  <dcterms:modified xsi:type="dcterms:W3CDTF">2025-01-27T15:31:15Z</dcterms:modified>
</cp:coreProperties>
</file>