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72" r:id="rId5"/>
    <p:sldId id="273" r:id="rId6"/>
    <p:sldId id="274" r:id="rId7"/>
    <p:sldId id="285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FFFF"/>
    <a:srgbClr val="9900CC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D35C3-DF6A-4E67-A025-B2545960DA5E}" type="doc">
      <dgm:prSet loTypeId="urn:microsoft.com/office/officeart/2005/8/layout/cycle7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EB30D7-0D28-4D12-BA02-8CAD910DC410}" type="pres">
      <dgm:prSet presAssocID="{B2FD35C3-DF6A-4E67-A025-B2545960DA5E}" presName="Name0" presStyleCnt="0">
        <dgm:presLayoutVars>
          <dgm:dir/>
          <dgm:resizeHandles val="exact"/>
        </dgm:presLayoutVars>
      </dgm:prSet>
      <dgm:spPr/>
    </dgm:pt>
  </dgm:ptLst>
  <dgm:cxnLst>
    <dgm:cxn modelId="{51E0D3BB-D6B6-42D4-B7E4-35C09CA3C856}" type="presOf" srcId="{B2FD35C3-DF6A-4E67-A025-B2545960DA5E}" destId="{D7EB30D7-0D28-4D12-BA02-8CAD910DC41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7396FE-CB53-41E4-84CC-DEDF36B45578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AE3297-507A-493C-B7AC-8090F0A88B1C}">
      <dgm:prSet phldrT="[Текст]" custT="1"/>
      <dgm:spPr/>
      <dgm:t>
        <a:bodyPr/>
        <a:lstStyle/>
        <a:p>
          <a:r>
            <a:rPr lang="ru-RU" sz="4800" b="1" dirty="0">
              <a:solidFill>
                <a:srgbClr val="FF0000"/>
              </a:solidFill>
            </a:rPr>
            <a:t>МЕЛОДИЯ</a:t>
          </a:r>
        </a:p>
      </dgm:t>
    </dgm:pt>
    <dgm:pt modelId="{78E82EE5-4DDE-48DA-8C50-F7D947463C09}" type="parTrans" cxnId="{E0E709A7-7439-4045-B994-ABAC3F31BF26}">
      <dgm:prSet/>
      <dgm:spPr/>
      <dgm:t>
        <a:bodyPr/>
        <a:lstStyle/>
        <a:p>
          <a:endParaRPr lang="ru-RU"/>
        </a:p>
      </dgm:t>
    </dgm:pt>
    <dgm:pt modelId="{3F728613-3EFB-48D6-92C3-270FDCA88B54}" type="sibTrans" cxnId="{E0E709A7-7439-4045-B994-ABAC3F31BF26}">
      <dgm:prSet/>
      <dgm:spPr/>
      <dgm:t>
        <a:bodyPr/>
        <a:lstStyle/>
        <a:p>
          <a:endParaRPr lang="ru-RU"/>
        </a:p>
      </dgm:t>
    </dgm:pt>
    <dgm:pt modelId="{140315E1-AFA0-4B19-A262-C16083779454}">
      <dgm:prSet phldrT="[Текст]" custT="1"/>
      <dgm:spPr/>
      <dgm:t>
        <a:bodyPr/>
        <a:lstStyle/>
        <a:p>
          <a:r>
            <a:rPr lang="ru-RU" sz="4400" b="1" dirty="0">
              <a:solidFill>
                <a:srgbClr val="FFC000"/>
              </a:solidFill>
            </a:rPr>
            <a:t>«МУРЛЫКАНИЕ»</a:t>
          </a:r>
        </a:p>
      </dgm:t>
    </dgm:pt>
    <dgm:pt modelId="{F0F11455-0E57-4899-9886-DA0D80C5F96F}" type="parTrans" cxnId="{BC8BBAED-BED2-4794-9FC6-F66B375C5A22}">
      <dgm:prSet/>
      <dgm:spPr/>
      <dgm:t>
        <a:bodyPr/>
        <a:lstStyle/>
        <a:p>
          <a:endParaRPr lang="ru-RU"/>
        </a:p>
      </dgm:t>
    </dgm:pt>
    <dgm:pt modelId="{ED86953D-2D35-4809-906A-C850448C349A}" type="sibTrans" cxnId="{BC8BBAED-BED2-4794-9FC6-F66B375C5A22}">
      <dgm:prSet/>
      <dgm:spPr/>
      <dgm:t>
        <a:bodyPr/>
        <a:lstStyle/>
        <a:p>
          <a:endParaRPr lang="ru-RU"/>
        </a:p>
      </dgm:t>
    </dgm:pt>
    <dgm:pt modelId="{0D746281-12F2-408A-9148-F44E8A1AF55D}">
      <dgm:prSet phldrT="[Текст]" custT="1"/>
      <dgm:spPr/>
      <dgm:t>
        <a:bodyPr/>
        <a:lstStyle/>
        <a:p>
          <a:r>
            <a:rPr lang="ru-RU" sz="4800" b="1" dirty="0">
              <a:solidFill>
                <a:srgbClr val="FFC000"/>
              </a:solidFill>
            </a:rPr>
            <a:t>НАПЕВ</a:t>
          </a:r>
        </a:p>
      </dgm:t>
    </dgm:pt>
    <dgm:pt modelId="{046A1A24-B964-45FB-9A1C-8C00013ADFBA}" type="parTrans" cxnId="{EEAF6E2E-E0FC-4FCE-82A5-0870009AB1CB}">
      <dgm:prSet/>
      <dgm:spPr/>
      <dgm:t>
        <a:bodyPr/>
        <a:lstStyle/>
        <a:p>
          <a:endParaRPr lang="ru-RU"/>
        </a:p>
      </dgm:t>
    </dgm:pt>
    <dgm:pt modelId="{1DB79898-A538-49A2-9E35-710947BC6766}" type="sibTrans" cxnId="{EEAF6E2E-E0FC-4FCE-82A5-0870009AB1CB}">
      <dgm:prSet/>
      <dgm:spPr/>
      <dgm:t>
        <a:bodyPr/>
        <a:lstStyle/>
        <a:p>
          <a:endParaRPr lang="ru-RU"/>
        </a:p>
      </dgm:t>
    </dgm:pt>
    <dgm:pt modelId="{A3449BA8-21A4-49E8-BEBB-4266C69E4D6C}">
      <dgm:prSet phldrT="[Текст]" custT="1"/>
      <dgm:spPr/>
      <dgm:t>
        <a:bodyPr/>
        <a:lstStyle/>
        <a:p>
          <a:r>
            <a:rPr lang="ru-RU" sz="4800" b="1" dirty="0">
              <a:solidFill>
                <a:srgbClr val="FFC000"/>
              </a:solidFill>
            </a:rPr>
            <a:t>МОТИВ</a:t>
          </a:r>
        </a:p>
      </dgm:t>
    </dgm:pt>
    <dgm:pt modelId="{3704C04B-BE77-4C16-B9A9-E72DDAA635AE}" type="parTrans" cxnId="{26E0703B-674D-484D-92C3-EF4C709429AB}">
      <dgm:prSet/>
      <dgm:spPr/>
      <dgm:t>
        <a:bodyPr/>
        <a:lstStyle/>
        <a:p>
          <a:endParaRPr lang="ru-RU"/>
        </a:p>
      </dgm:t>
    </dgm:pt>
    <dgm:pt modelId="{8CBA7137-2350-4E64-A8A3-AE9EAEB48DD9}" type="sibTrans" cxnId="{26E0703B-674D-484D-92C3-EF4C709429AB}">
      <dgm:prSet/>
      <dgm:spPr/>
      <dgm:t>
        <a:bodyPr/>
        <a:lstStyle/>
        <a:p>
          <a:endParaRPr lang="ru-RU"/>
        </a:p>
      </dgm:t>
    </dgm:pt>
    <dgm:pt modelId="{B068B6A0-CF50-4259-8E45-79FF67C4D8CE}" type="pres">
      <dgm:prSet presAssocID="{A97396FE-CB53-41E4-84CC-DEDF36B4557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1C82829-B1D5-47F9-9AE3-AD0FF9F7A856}" type="pres">
      <dgm:prSet presAssocID="{F9AE3297-507A-493C-B7AC-8090F0A88B1C}" presName="centerShape" presStyleLbl="node0" presStyleIdx="0" presStyleCnt="1" custScaleX="144713" custScaleY="131129" custLinFactNeighborX="922" custLinFactNeighborY="-241"/>
      <dgm:spPr/>
    </dgm:pt>
    <dgm:pt modelId="{FF87C632-3BF3-48A0-AB2E-71A38F62AD13}" type="pres">
      <dgm:prSet presAssocID="{F0F11455-0E57-4899-9886-DA0D80C5F96F}" presName="parTrans" presStyleLbl="bgSibTrans2D1" presStyleIdx="0" presStyleCnt="3"/>
      <dgm:spPr/>
    </dgm:pt>
    <dgm:pt modelId="{C878F757-693A-4BF8-A953-0E2E3F88EA13}" type="pres">
      <dgm:prSet presAssocID="{140315E1-AFA0-4B19-A262-C16083779454}" presName="node" presStyleLbl="node1" presStyleIdx="0" presStyleCnt="3" custRadScaleRad="110686" custRadScaleInc="12075">
        <dgm:presLayoutVars>
          <dgm:bulletEnabled val="1"/>
        </dgm:presLayoutVars>
      </dgm:prSet>
      <dgm:spPr/>
    </dgm:pt>
    <dgm:pt modelId="{37C504EF-389E-47B9-B191-BC14FB8E3624}" type="pres">
      <dgm:prSet presAssocID="{046A1A24-B964-45FB-9A1C-8C00013ADFBA}" presName="parTrans" presStyleLbl="bgSibTrans2D1" presStyleIdx="1" presStyleCnt="3"/>
      <dgm:spPr/>
    </dgm:pt>
    <dgm:pt modelId="{87AA6151-51E3-4437-A04A-C3DF966F3C0D}" type="pres">
      <dgm:prSet presAssocID="{0D746281-12F2-408A-9148-F44E8A1AF55D}" presName="node" presStyleLbl="node1" presStyleIdx="1" presStyleCnt="3">
        <dgm:presLayoutVars>
          <dgm:bulletEnabled val="1"/>
        </dgm:presLayoutVars>
      </dgm:prSet>
      <dgm:spPr/>
    </dgm:pt>
    <dgm:pt modelId="{69927AE8-885C-4C22-9E0F-4518F795BD01}" type="pres">
      <dgm:prSet presAssocID="{3704C04B-BE77-4C16-B9A9-E72DDAA635AE}" presName="parTrans" presStyleLbl="bgSibTrans2D1" presStyleIdx="2" presStyleCnt="3"/>
      <dgm:spPr/>
    </dgm:pt>
    <dgm:pt modelId="{5C4B7700-97E7-4A8E-AF0B-0BD77E55EE1B}" type="pres">
      <dgm:prSet presAssocID="{A3449BA8-21A4-49E8-BEBB-4266C69E4D6C}" presName="node" presStyleLbl="node1" presStyleIdx="2" presStyleCnt="3" custRadScaleRad="113197" custRadScaleInc="-14377">
        <dgm:presLayoutVars>
          <dgm:bulletEnabled val="1"/>
        </dgm:presLayoutVars>
      </dgm:prSet>
      <dgm:spPr/>
    </dgm:pt>
  </dgm:ptLst>
  <dgm:cxnLst>
    <dgm:cxn modelId="{FB2A2306-BAD8-49A0-86E7-DDDC4DA0E049}" type="presOf" srcId="{A97396FE-CB53-41E4-84CC-DEDF36B45578}" destId="{B068B6A0-CF50-4259-8E45-79FF67C4D8CE}" srcOrd="0" destOrd="0" presId="urn:microsoft.com/office/officeart/2005/8/layout/radial4"/>
    <dgm:cxn modelId="{DAFF8611-0E0A-4E2A-B55C-11FBDE871F82}" type="presOf" srcId="{046A1A24-B964-45FB-9A1C-8C00013ADFBA}" destId="{37C504EF-389E-47B9-B191-BC14FB8E3624}" srcOrd="0" destOrd="0" presId="urn:microsoft.com/office/officeart/2005/8/layout/radial4"/>
    <dgm:cxn modelId="{EEAF6E2E-E0FC-4FCE-82A5-0870009AB1CB}" srcId="{F9AE3297-507A-493C-B7AC-8090F0A88B1C}" destId="{0D746281-12F2-408A-9148-F44E8A1AF55D}" srcOrd="1" destOrd="0" parTransId="{046A1A24-B964-45FB-9A1C-8C00013ADFBA}" sibTransId="{1DB79898-A538-49A2-9E35-710947BC6766}"/>
    <dgm:cxn modelId="{26E0703B-674D-484D-92C3-EF4C709429AB}" srcId="{F9AE3297-507A-493C-B7AC-8090F0A88B1C}" destId="{A3449BA8-21A4-49E8-BEBB-4266C69E4D6C}" srcOrd="2" destOrd="0" parTransId="{3704C04B-BE77-4C16-B9A9-E72DDAA635AE}" sibTransId="{8CBA7137-2350-4E64-A8A3-AE9EAEB48DD9}"/>
    <dgm:cxn modelId="{A9FFCA5D-87A0-4677-974B-5FD230FA3DE1}" type="presOf" srcId="{0D746281-12F2-408A-9148-F44E8A1AF55D}" destId="{87AA6151-51E3-4437-A04A-C3DF966F3C0D}" srcOrd="0" destOrd="0" presId="urn:microsoft.com/office/officeart/2005/8/layout/radial4"/>
    <dgm:cxn modelId="{93D7CF69-E37A-4B11-A022-C891F996FDF1}" type="presOf" srcId="{3704C04B-BE77-4C16-B9A9-E72DDAA635AE}" destId="{69927AE8-885C-4C22-9E0F-4518F795BD01}" srcOrd="0" destOrd="0" presId="urn:microsoft.com/office/officeart/2005/8/layout/radial4"/>
    <dgm:cxn modelId="{6CCC865A-5A87-41DE-98F0-6470323695C7}" type="presOf" srcId="{A3449BA8-21A4-49E8-BEBB-4266C69E4D6C}" destId="{5C4B7700-97E7-4A8E-AF0B-0BD77E55EE1B}" srcOrd="0" destOrd="0" presId="urn:microsoft.com/office/officeart/2005/8/layout/radial4"/>
    <dgm:cxn modelId="{26D445A5-6126-42FE-8D29-933EE41DA774}" type="presOf" srcId="{F9AE3297-507A-493C-B7AC-8090F0A88B1C}" destId="{71C82829-B1D5-47F9-9AE3-AD0FF9F7A856}" srcOrd="0" destOrd="0" presId="urn:microsoft.com/office/officeart/2005/8/layout/radial4"/>
    <dgm:cxn modelId="{E0E709A7-7439-4045-B994-ABAC3F31BF26}" srcId="{A97396FE-CB53-41E4-84CC-DEDF36B45578}" destId="{F9AE3297-507A-493C-B7AC-8090F0A88B1C}" srcOrd="0" destOrd="0" parTransId="{78E82EE5-4DDE-48DA-8C50-F7D947463C09}" sibTransId="{3F728613-3EFB-48D6-92C3-270FDCA88B54}"/>
    <dgm:cxn modelId="{A0F07AB8-40CA-475C-BDF6-D3A1F6181D3E}" type="presOf" srcId="{140315E1-AFA0-4B19-A262-C16083779454}" destId="{C878F757-693A-4BF8-A953-0E2E3F88EA13}" srcOrd="0" destOrd="0" presId="urn:microsoft.com/office/officeart/2005/8/layout/radial4"/>
    <dgm:cxn modelId="{BFD7C3BF-C224-4DFC-B70D-4D693CC2D1E3}" type="presOf" srcId="{F0F11455-0E57-4899-9886-DA0D80C5F96F}" destId="{FF87C632-3BF3-48A0-AB2E-71A38F62AD13}" srcOrd="0" destOrd="0" presId="urn:microsoft.com/office/officeart/2005/8/layout/radial4"/>
    <dgm:cxn modelId="{BC8BBAED-BED2-4794-9FC6-F66B375C5A22}" srcId="{F9AE3297-507A-493C-B7AC-8090F0A88B1C}" destId="{140315E1-AFA0-4B19-A262-C16083779454}" srcOrd="0" destOrd="0" parTransId="{F0F11455-0E57-4899-9886-DA0D80C5F96F}" sibTransId="{ED86953D-2D35-4809-906A-C850448C349A}"/>
    <dgm:cxn modelId="{99F80366-7DEB-40AF-8DCE-DFF90BF55E00}" type="presParOf" srcId="{B068B6A0-CF50-4259-8E45-79FF67C4D8CE}" destId="{71C82829-B1D5-47F9-9AE3-AD0FF9F7A856}" srcOrd="0" destOrd="0" presId="urn:microsoft.com/office/officeart/2005/8/layout/radial4"/>
    <dgm:cxn modelId="{228B4C26-D2A8-41B1-A397-4F128674BF5C}" type="presParOf" srcId="{B068B6A0-CF50-4259-8E45-79FF67C4D8CE}" destId="{FF87C632-3BF3-48A0-AB2E-71A38F62AD13}" srcOrd="1" destOrd="0" presId="urn:microsoft.com/office/officeart/2005/8/layout/radial4"/>
    <dgm:cxn modelId="{A258F4D3-2E75-4E2C-9B6A-4011CD298466}" type="presParOf" srcId="{B068B6A0-CF50-4259-8E45-79FF67C4D8CE}" destId="{C878F757-693A-4BF8-A953-0E2E3F88EA13}" srcOrd="2" destOrd="0" presId="urn:microsoft.com/office/officeart/2005/8/layout/radial4"/>
    <dgm:cxn modelId="{13B26003-7FA3-4C16-8F21-B83D66BC7E18}" type="presParOf" srcId="{B068B6A0-CF50-4259-8E45-79FF67C4D8CE}" destId="{37C504EF-389E-47B9-B191-BC14FB8E3624}" srcOrd="3" destOrd="0" presId="urn:microsoft.com/office/officeart/2005/8/layout/radial4"/>
    <dgm:cxn modelId="{21E3DCE3-3124-4DDC-8611-097FAB820090}" type="presParOf" srcId="{B068B6A0-CF50-4259-8E45-79FF67C4D8CE}" destId="{87AA6151-51E3-4437-A04A-C3DF966F3C0D}" srcOrd="4" destOrd="0" presId="urn:microsoft.com/office/officeart/2005/8/layout/radial4"/>
    <dgm:cxn modelId="{78BC8116-6F76-494F-9C08-C51CCB3D6687}" type="presParOf" srcId="{B068B6A0-CF50-4259-8E45-79FF67C4D8CE}" destId="{69927AE8-885C-4C22-9E0F-4518F795BD01}" srcOrd="5" destOrd="0" presId="urn:microsoft.com/office/officeart/2005/8/layout/radial4"/>
    <dgm:cxn modelId="{78951296-1838-4651-B443-D42958215008}" type="presParOf" srcId="{B068B6A0-CF50-4259-8E45-79FF67C4D8CE}" destId="{5C4B7700-97E7-4A8E-AF0B-0BD77E55EE1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0315B6-6CC1-4131-BB0F-69BB214CD166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5FC368-57BF-44EB-989F-D6656F71149F}">
      <dgm:prSet phldrT="[Текст]" custT="1"/>
      <dgm:spPr/>
      <dgm:t>
        <a:bodyPr/>
        <a:lstStyle/>
        <a:p>
          <a:r>
            <a:rPr lang="ru-RU" sz="4000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rPr>
            <a:t>МЕЛОДИЯ</a:t>
          </a:r>
        </a:p>
      </dgm:t>
    </dgm:pt>
    <dgm:pt modelId="{2ACA0005-048A-46E0-BE03-DD7D8D1DCB74}" type="parTrans" cxnId="{009DB45D-B20C-49AF-BAD0-B97C9DFD91D9}">
      <dgm:prSet/>
      <dgm:spPr/>
      <dgm:t>
        <a:bodyPr/>
        <a:lstStyle/>
        <a:p>
          <a:endParaRPr lang="ru-RU"/>
        </a:p>
      </dgm:t>
    </dgm:pt>
    <dgm:pt modelId="{8BE3651C-A412-47EB-973A-3EB84CD99FFA}" type="sibTrans" cxnId="{009DB45D-B20C-49AF-BAD0-B97C9DFD91D9}">
      <dgm:prSet/>
      <dgm:spPr/>
      <dgm:t>
        <a:bodyPr/>
        <a:lstStyle/>
        <a:p>
          <a:endParaRPr lang="ru-RU"/>
        </a:p>
      </dgm:t>
    </dgm:pt>
    <dgm:pt modelId="{00FD69AC-022A-4B14-B37A-BDFC48D22CD7}" type="asst">
      <dgm:prSet phldrT="[Текст]" custT="1"/>
      <dgm:spPr/>
      <dgm:t>
        <a:bodyPr/>
        <a:lstStyle/>
        <a:p>
          <a:r>
            <a:rPr lang="ru-RU" sz="40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</a:rPr>
            <a:t>ГЛАВНАЯ МЫСЛЬ</a:t>
          </a:r>
        </a:p>
      </dgm:t>
    </dgm:pt>
    <dgm:pt modelId="{F9F5DBA3-2597-4A81-9AA3-C85551FCE267}" type="parTrans" cxnId="{A3D85D21-B00C-47BF-AC7C-004395763CAF}">
      <dgm:prSet/>
      <dgm:spPr/>
      <dgm:t>
        <a:bodyPr/>
        <a:lstStyle/>
        <a:p>
          <a:endParaRPr lang="ru-RU"/>
        </a:p>
      </dgm:t>
    </dgm:pt>
    <dgm:pt modelId="{C3AF845D-60FC-4E31-A34E-E5AF4B6E291C}" type="sibTrans" cxnId="{A3D85D21-B00C-47BF-AC7C-004395763CAF}">
      <dgm:prSet/>
      <dgm:spPr/>
      <dgm:t>
        <a:bodyPr/>
        <a:lstStyle/>
        <a:p>
          <a:endParaRPr lang="ru-RU"/>
        </a:p>
      </dgm:t>
    </dgm:pt>
    <dgm:pt modelId="{6BBD0A28-19CC-4249-BC4D-D907BCBADA81}">
      <dgm:prSet phldrT="[Текст]" custT="1"/>
      <dgm:spPr/>
      <dgm:t>
        <a:bodyPr/>
        <a:lstStyle/>
        <a:p>
          <a:r>
            <a:rPr lang="ru-RU" sz="3200" b="1" dirty="0">
              <a:ln>
                <a:solidFill>
                  <a:srgbClr val="00FFFF"/>
                </a:solidFill>
              </a:ln>
              <a:solidFill>
                <a:srgbClr val="002060"/>
              </a:solidFill>
            </a:rPr>
            <a:t>ЛИЦО ПРОИЗВЕДЕНИЯ</a:t>
          </a:r>
        </a:p>
      </dgm:t>
    </dgm:pt>
    <dgm:pt modelId="{FAE78DD9-9042-4A41-BB03-85C0F9AB75A3}" type="parTrans" cxnId="{A0757196-0ECA-4CC8-B519-656B642906E2}">
      <dgm:prSet/>
      <dgm:spPr/>
      <dgm:t>
        <a:bodyPr/>
        <a:lstStyle/>
        <a:p>
          <a:endParaRPr lang="ru-RU"/>
        </a:p>
      </dgm:t>
    </dgm:pt>
    <dgm:pt modelId="{BCC435D0-40FD-4A14-9387-DC1F641988F7}" type="sibTrans" cxnId="{A0757196-0ECA-4CC8-B519-656B642906E2}">
      <dgm:prSet/>
      <dgm:spPr/>
      <dgm:t>
        <a:bodyPr/>
        <a:lstStyle/>
        <a:p>
          <a:endParaRPr lang="ru-RU"/>
        </a:p>
      </dgm:t>
    </dgm:pt>
    <dgm:pt modelId="{5FAC40B9-BE91-47FA-A04C-B9328D0A873A}">
      <dgm:prSet phldrT="[Текст]" custT="1"/>
      <dgm:spPr/>
      <dgm:t>
        <a:bodyPr/>
        <a:lstStyle/>
        <a:p>
          <a:r>
            <a:rPr lang="ru-RU" sz="4000" b="1" dirty="0">
              <a:ln>
                <a:solidFill>
                  <a:srgbClr val="C00000"/>
                </a:solidFill>
              </a:ln>
              <a:solidFill>
                <a:srgbClr val="FF3399"/>
              </a:solidFill>
            </a:rPr>
            <a:t>СУТЬ </a:t>
          </a:r>
        </a:p>
        <a:p>
          <a:r>
            <a:rPr lang="ru-RU" sz="4000" b="1" dirty="0">
              <a:ln>
                <a:solidFill>
                  <a:srgbClr val="C00000"/>
                </a:solidFill>
              </a:ln>
              <a:solidFill>
                <a:srgbClr val="FF3399"/>
              </a:solidFill>
            </a:rPr>
            <a:t>МУЗЫКИ</a:t>
          </a:r>
        </a:p>
      </dgm:t>
    </dgm:pt>
    <dgm:pt modelId="{8F8FBE7E-3823-4127-A0C3-091A6A4EDE66}" type="parTrans" cxnId="{CF162C27-7397-4123-9755-16DB0E05CA61}">
      <dgm:prSet/>
      <dgm:spPr/>
      <dgm:t>
        <a:bodyPr/>
        <a:lstStyle/>
        <a:p>
          <a:endParaRPr lang="ru-RU"/>
        </a:p>
      </dgm:t>
    </dgm:pt>
    <dgm:pt modelId="{A221D8A6-D1D5-44ED-8396-BEC82525A1C1}" type="sibTrans" cxnId="{CF162C27-7397-4123-9755-16DB0E05CA61}">
      <dgm:prSet/>
      <dgm:spPr/>
      <dgm:t>
        <a:bodyPr/>
        <a:lstStyle/>
        <a:p>
          <a:endParaRPr lang="ru-RU"/>
        </a:p>
      </dgm:t>
    </dgm:pt>
    <dgm:pt modelId="{627DD1E0-8894-42EA-B146-1131B9EA790F}">
      <dgm:prSet phldrT="[Текст]" custT="1"/>
      <dgm:spPr/>
      <dgm:t>
        <a:bodyPr/>
        <a:lstStyle/>
        <a:p>
          <a:r>
            <a:rPr lang="ru-RU" sz="4000" b="1" dirty="0">
              <a:ln>
                <a:solidFill>
                  <a:srgbClr val="002060"/>
                </a:solidFill>
              </a:ln>
              <a:solidFill>
                <a:srgbClr val="00FFFF"/>
              </a:solidFill>
            </a:rPr>
            <a:t>ДУША </a:t>
          </a:r>
        </a:p>
        <a:p>
          <a:r>
            <a:rPr lang="ru-RU" sz="4000" b="1" dirty="0">
              <a:ln>
                <a:solidFill>
                  <a:srgbClr val="002060"/>
                </a:solidFill>
              </a:ln>
              <a:solidFill>
                <a:srgbClr val="00FFFF"/>
              </a:solidFill>
            </a:rPr>
            <a:t>МУЗЫКИ</a:t>
          </a:r>
        </a:p>
      </dgm:t>
    </dgm:pt>
    <dgm:pt modelId="{1C1E4BBB-4E34-4356-8EBC-47662CB9328C}" type="parTrans" cxnId="{0242A43D-AE52-46F3-871E-3461500D9A47}">
      <dgm:prSet/>
      <dgm:spPr/>
      <dgm:t>
        <a:bodyPr/>
        <a:lstStyle/>
        <a:p>
          <a:endParaRPr lang="ru-RU"/>
        </a:p>
      </dgm:t>
    </dgm:pt>
    <dgm:pt modelId="{972A6A13-0929-40C2-976C-25FDE51115A3}" type="sibTrans" cxnId="{0242A43D-AE52-46F3-871E-3461500D9A47}">
      <dgm:prSet/>
      <dgm:spPr/>
      <dgm:t>
        <a:bodyPr/>
        <a:lstStyle/>
        <a:p>
          <a:endParaRPr lang="ru-RU"/>
        </a:p>
      </dgm:t>
    </dgm:pt>
    <dgm:pt modelId="{5DD7A964-74C1-4D0D-A8F0-6F4948C2F0A4}" type="pres">
      <dgm:prSet presAssocID="{850315B6-6CC1-4131-BB0F-69BB214CD1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8AF0A37-E512-4CB7-85BE-6F7327150DAB}" type="pres">
      <dgm:prSet presAssocID="{C45FC368-57BF-44EB-989F-D6656F71149F}" presName="hierRoot1" presStyleCnt="0">
        <dgm:presLayoutVars>
          <dgm:hierBranch val="init"/>
        </dgm:presLayoutVars>
      </dgm:prSet>
      <dgm:spPr/>
    </dgm:pt>
    <dgm:pt modelId="{00115AD8-D7A4-4B2F-AA90-6EEC8A16CA81}" type="pres">
      <dgm:prSet presAssocID="{C45FC368-57BF-44EB-989F-D6656F71149F}" presName="rootComposite1" presStyleCnt="0"/>
      <dgm:spPr/>
    </dgm:pt>
    <dgm:pt modelId="{20DA0340-3764-45EC-8C01-893AD0011E2F}" type="pres">
      <dgm:prSet presAssocID="{C45FC368-57BF-44EB-989F-D6656F71149F}" presName="rootText1" presStyleLbl="node0" presStyleIdx="0" presStyleCnt="1" custLinFactNeighborX="1516" custLinFactNeighborY="-45034">
        <dgm:presLayoutVars>
          <dgm:chPref val="3"/>
        </dgm:presLayoutVars>
      </dgm:prSet>
      <dgm:spPr/>
    </dgm:pt>
    <dgm:pt modelId="{52F89C20-F7CC-4715-988C-F3AB1670832A}" type="pres">
      <dgm:prSet presAssocID="{C45FC368-57BF-44EB-989F-D6656F71149F}" presName="rootConnector1" presStyleLbl="node1" presStyleIdx="0" presStyleCnt="0"/>
      <dgm:spPr/>
    </dgm:pt>
    <dgm:pt modelId="{4F1EA1AA-1E3B-4B59-84F8-F04DF73AE644}" type="pres">
      <dgm:prSet presAssocID="{C45FC368-57BF-44EB-989F-D6656F71149F}" presName="hierChild2" presStyleCnt="0"/>
      <dgm:spPr/>
    </dgm:pt>
    <dgm:pt modelId="{5118C234-7D3D-40A8-8763-E0EFF193D2BF}" type="pres">
      <dgm:prSet presAssocID="{FAE78DD9-9042-4A41-BB03-85C0F9AB75A3}" presName="Name37" presStyleLbl="parChTrans1D2" presStyleIdx="0" presStyleCnt="4"/>
      <dgm:spPr/>
    </dgm:pt>
    <dgm:pt modelId="{13B6EA17-191E-440F-A78B-615BDFFF16B8}" type="pres">
      <dgm:prSet presAssocID="{6BBD0A28-19CC-4249-BC4D-D907BCBADA81}" presName="hierRoot2" presStyleCnt="0">
        <dgm:presLayoutVars>
          <dgm:hierBranch val="init"/>
        </dgm:presLayoutVars>
      </dgm:prSet>
      <dgm:spPr/>
    </dgm:pt>
    <dgm:pt modelId="{AF0D2247-1A68-4F94-ADFC-B2B85AEB9B0A}" type="pres">
      <dgm:prSet presAssocID="{6BBD0A28-19CC-4249-BC4D-D907BCBADA81}" presName="rootComposite" presStyleCnt="0"/>
      <dgm:spPr/>
    </dgm:pt>
    <dgm:pt modelId="{11769719-4BA7-41F0-9874-6A282BF433B2}" type="pres">
      <dgm:prSet presAssocID="{6BBD0A28-19CC-4249-BC4D-D907BCBADA81}" presName="rootText" presStyleLbl="node2" presStyleIdx="0" presStyleCnt="3" custScaleX="142421" custLinFactNeighborX="9386" custLinFactNeighborY="-418">
        <dgm:presLayoutVars>
          <dgm:chPref val="3"/>
        </dgm:presLayoutVars>
      </dgm:prSet>
      <dgm:spPr/>
    </dgm:pt>
    <dgm:pt modelId="{2A0640F6-2D86-4F98-A902-50B105AC6D37}" type="pres">
      <dgm:prSet presAssocID="{6BBD0A28-19CC-4249-BC4D-D907BCBADA81}" presName="rootConnector" presStyleLbl="node2" presStyleIdx="0" presStyleCnt="3"/>
      <dgm:spPr/>
    </dgm:pt>
    <dgm:pt modelId="{78414330-B549-443E-AC39-38731D932320}" type="pres">
      <dgm:prSet presAssocID="{6BBD0A28-19CC-4249-BC4D-D907BCBADA81}" presName="hierChild4" presStyleCnt="0"/>
      <dgm:spPr/>
    </dgm:pt>
    <dgm:pt modelId="{9AF38E09-DBA1-47DA-9EFC-B9617C069385}" type="pres">
      <dgm:prSet presAssocID="{6BBD0A28-19CC-4249-BC4D-D907BCBADA81}" presName="hierChild5" presStyleCnt="0"/>
      <dgm:spPr/>
    </dgm:pt>
    <dgm:pt modelId="{5E22D499-A60D-4484-986C-484B7847CA7D}" type="pres">
      <dgm:prSet presAssocID="{8F8FBE7E-3823-4127-A0C3-091A6A4EDE66}" presName="Name37" presStyleLbl="parChTrans1D2" presStyleIdx="1" presStyleCnt="4"/>
      <dgm:spPr/>
    </dgm:pt>
    <dgm:pt modelId="{3B8E2CEE-DA3D-4E0A-AE44-28BAAB4292F1}" type="pres">
      <dgm:prSet presAssocID="{5FAC40B9-BE91-47FA-A04C-B9328D0A873A}" presName="hierRoot2" presStyleCnt="0">
        <dgm:presLayoutVars>
          <dgm:hierBranch val="init"/>
        </dgm:presLayoutVars>
      </dgm:prSet>
      <dgm:spPr/>
    </dgm:pt>
    <dgm:pt modelId="{8BEBEA41-DD3E-44D2-AE65-B864FD4472E3}" type="pres">
      <dgm:prSet presAssocID="{5FAC40B9-BE91-47FA-A04C-B9328D0A873A}" presName="rootComposite" presStyleCnt="0"/>
      <dgm:spPr/>
    </dgm:pt>
    <dgm:pt modelId="{59106F45-00EA-4EFA-8508-0195F06EB120}" type="pres">
      <dgm:prSet presAssocID="{5FAC40B9-BE91-47FA-A04C-B9328D0A873A}" presName="rootText" presStyleLbl="node2" presStyleIdx="1" presStyleCnt="3" custLinFactX="9259" custLinFactNeighborX="100000" custLinFactNeighborY="-418">
        <dgm:presLayoutVars>
          <dgm:chPref val="3"/>
        </dgm:presLayoutVars>
      </dgm:prSet>
      <dgm:spPr/>
    </dgm:pt>
    <dgm:pt modelId="{54301624-AB3E-42DD-B059-F21E58F7AAE3}" type="pres">
      <dgm:prSet presAssocID="{5FAC40B9-BE91-47FA-A04C-B9328D0A873A}" presName="rootConnector" presStyleLbl="node2" presStyleIdx="1" presStyleCnt="3"/>
      <dgm:spPr/>
    </dgm:pt>
    <dgm:pt modelId="{2FF8BA3E-71E9-4075-B463-4EC9B9C8F005}" type="pres">
      <dgm:prSet presAssocID="{5FAC40B9-BE91-47FA-A04C-B9328D0A873A}" presName="hierChild4" presStyleCnt="0"/>
      <dgm:spPr/>
    </dgm:pt>
    <dgm:pt modelId="{2FE2255F-A932-437F-BC7E-7E4DA5E93C76}" type="pres">
      <dgm:prSet presAssocID="{5FAC40B9-BE91-47FA-A04C-B9328D0A873A}" presName="hierChild5" presStyleCnt="0"/>
      <dgm:spPr/>
    </dgm:pt>
    <dgm:pt modelId="{58C4E1B6-8609-47E6-ABD6-0E1C01006E28}" type="pres">
      <dgm:prSet presAssocID="{1C1E4BBB-4E34-4356-8EBC-47662CB9328C}" presName="Name37" presStyleLbl="parChTrans1D2" presStyleIdx="2" presStyleCnt="4"/>
      <dgm:spPr/>
    </dgm:pt>
    <dgm:pt modelId="{7E72DA18-7E3C-4377-A5AF-93EDB5BFF28B}" type="pres">
      <dgm:prSet presAssocID="{627DD1E0-8894-42EA-B146-1131B9EA790F}" presName="hierRoot2" presStyleCnt="0">
        <dgm:presLayoutVars>
          <dgm:hierBranch val="init"/>
        </dgm:presLayoutVars>
      </dgm:prSet>
      <dgm:spPr/>
    </dgm:pt>
    <dgm:pt modelId="{09FA0550-DAC9-4881-890F-4E291D9465D0}" type="pres">
      <dgm:prSet presAssocID="{627DD1E0-8894-42EA-B146-1131B9EA790F}" presName="rootComposite" presStyleCnt="0"/>
      <dgm:spPr/>
    </dgm:pt>
    <dgm:pt modelId="{C5D53208-4EF2-46B5-8393-03099D53A3B0}" type="pres">
      <dgm:prSet presAssocID="{627DD1E0-8894-42EA-B146-1131B9EA790F}" presName="rootText" presStyleLbl="node2" presStyleIdx="2" presStyleCnt="3" custLinFactY="-51259" custLinFactNeighborX="-46758" custLinFactNeighborY="-100000">
        <dgm:presLayoutVars>
          <dgm:chPref val="3"/>
        </dgm:presLayoutVars>
      </dgm:prSet>
      <dgm:spPr/>
    </dgm:pt>
    <dgm:pt modelId="{9F0B790F-68F7-43EA-B66A-F53CD600712E}" type="pres">
      <dgm:prSet presAssocID="{627DD1E0-8894-42EA-B146-1131B9EA790F}" presName="rootConnector" presStyleLbl="node2" presStyleIdx="2" presStyleCnt="3"/>
      <dgm:spPr/>
    </dgm:pt>
    <dgm:pt modelId="{2F551DAE-9675-4682-9B80-7AB7150F8829}" type="pres">
      <dgm:prSet presAssocID="{627DD1E0-8894-42EA-B146-1131B9EA790F}" presName="hierChild4" presStyleCnt="0"/>
      <dgm:spPr/>
    </dgm:pt>
    <dgm:pt modelId="{CE67FE99-31DB-462B-A3F8-A886A8C5DF27}" type="pres">
      <dgm:prSet presAssocID="{627DD1E0-8894-42EA-B146-1131B9EA790F}" presName="hierChild5" presStyleCnt="0"/>
      <dgm:spPr/>
    </dgm:pt>
    <dgm:pt modelId="{2F4A9AF1-6850-42E4-A2A8-75F02727AF53}" type="pres">
      <dgm:prSet presAssocID="{C45FC368-57BF-44EB-989F-D6656F71149F}" presName="hierChild3" presStyleCnt="0"/>
      <dgm:spPr/>
    </dgm:pt>
    <dgm:pt modelId="{4C8D0659-289F-461E-AAC7-D35D4073B2F4}" type="pres">
      <dgm:prSet presAssocID="{F9F5DBA3-2597-4A81-9AA3-C85551FCE267}" presName="Name111" presStyleLbl="parChTrans1D2" presStyleIdx="3" presStyleCnt="4"/>
      <dgm:spPr/>
    </dgm:pt>
    <dgm:pt modelId="{AF6B96F9-7270-4377-9A1F-CDCE97809E51}" type="pres">
      <dgm:prSet presAssocID="{00FD69AC-022A-4B14-B37A-BDFC48D22CD7}" presName="hierRoot3" presStyleCnt="0">
        <dgm:presLayoutVars>
          <dgm:hierBranch val="init"/>
        </dgm:presLayoutVars>
      </dgm:prSet>
      <dgm:spPr/>
    </dgm:pt>
    <dgm:pt modelId="{4342932D-2334-4886-9B50-52415578EB35}" type="pres">
      <dgm:prSet presAssocID="{00FD69AC-022A-4B14-B37A-BDFC48D22CD7}" presName="rootComposite3" presStyleCnt="0"/>
      <dgm:spPr/>
    </dgm:pt>
    <dgm:pt modelId="{046380DE-9CE4-4B6F-9064-254C915E879E}" type="pres">
      <dgm:prSet presAssocID="{00FD69AC-022A-4B14-B37A-BDFC48D22CD7}" presName="rootText3" presStyleLbl="asst1" presStyleIdx="0" presStyleCnt="1" custLinFactNeighborX="-2630" custLinFactNeighborY="-9259">
        <dgm:presLayoutVars>
          <dgm:chPref val="3"/>
        </dgm:presLayoutVars>
      </dgm:prSet>
      <dgm:spPr/>
    </dgm:pt>
    <dgm:pt modelId="{A2FA4823-DBE2-497E-A06B-43E0E2D077B2}" type="pres">
      <dgm:prSet presAssocID="{00FD69AC-022A-4B14-B37A-BDFC48D22CD7}" presName="rootConnector3" presStyleLbl="asst1" presStyleIdx="0" presStyleCnt="1"/>
      <dgm:spPr/>
    </dgm:pt>
    <dgm:pt modelId="{53975134-F3A1-4085-99CE-87657B90DD4D}" type="pres">
      <dgm:prSet presAssocID="{00FD69AC-022A-4B14-B37A-BDFC48D22CD7}" presName="hierChild6" presStyleCnt="0"/>
      <dgm:spPr/>
    </dgm:pt>
    <dgm:pt modelId="{94E158A9-982E-4FAE-98D8-6DF5F565D60C}" type="pres">
      <dgm:prSet presAssocID="{00FD69AC-022A-4B14-B37A-BDFC48D22CD7}" presName="hierChild7" presStyleCnt="0"/>
      <dgm:spPr/>
    </dgm:pt>
  </dgm:ptLst>
  <dgm:cxnLst>
    <dgm:cxn modelId="{A3D85D21-B00C-47BF-AC7C-004395763CAF}" srcId="{C45FC368-57BF-44EB-989F-D6656F71149F}" destId="{00FD69AC-022A-4B14-B37A-BDFC48D22CD7}" srcOrd="0" destOrd="0" parTransId="{F9F5DBA3-2597-4A81-9AA3-C85551FCE267}" sibTransId="{C3AF845D-60FC-4E31-A34E-E5AF4B6E291C}"/>
    <dgm:cxn modelId="{CF162C27-7397-4123-9755-16DB0E05CA61}" srcId="{C45FC368-57BF-44EB-989F-D6656F71149F}" destId="{5FAC40B9-BE91-47FA-A04C-B9328D0A873A}" srcOrd="2" destOrd="0" parTransId="{8F8FBE7E-3823-4127-A0C3-091A6A4EDE66}" sibTransId="{A221D8A6-D1D5-44ED-8396-BEC82525A1C1}"/>
    <dgm:cxn modelId="{0242A43D-AE52-46F3-871E-3461500D9A47}" srcId="{C45FC368-57BF-44EB-989F-D6656F71149F}" destId="{627DD1E0-8894-42EA-B146-1131B9EA790F}" srcOrd="3" destOrd="0" parTransId="{1C1E4BBB-4E34-4356-8EBC-47662CB9328C}" sibTransId="{972A6A13-0929-40C2-976C-25FDE51115A3}"/>
    <dgm:cxn modelId="{009DB45D-B20C-49AF-BAD0-B97C9DFD91D9}" srcId="{850315B6-6CC1-4131-BB0F-69BB214CD166}" destId="{C45FC368-57BF-44EB-989F-D6656F71149F}" srcOrd="0" destOrd="0" parTransId="{2ACA0005-048A-46E0-BE03-DD7D8D1DCB74}" sibTransId="{8BE3651C-A412-47EB-973A-3EB84CD99FFA}"/>
    <dgm:cxn modelId="{C0B8C361-586F-46F7-ACA7-DB2AA6E15196}" type="presOf" srcId="{5FAC40B9-BE91-47FA-A04C-B9328D0A873A}" destId="{59106F45-00EA-4EFA-8508-0195F06EB120}" srcOrd="0" destOrd="0" presId="urn:microsoft.com/office/officeart/2005/8/layout/orgChart1"/>
    <dgm:cxn modelId="{84663C53-1C69-4D73-8EAC-4828B3ED6282}" type="presOf" srcId="{00FD69AC-022A-4B14-B37A-BDFC48D22CD7}" destId="{046380DE-9CE4-4B6F-9064-254C915E879E}" srcOrd="0" destOrd="0" presId="urn:microsoft.com/office/officeart/2005/8/layout/orgChart1"/>
    <dgm:cxn modelId="{906A3358-1B59-40C1-B52A-0F1689C93E36}" type="presOf" srcId="{627DD1E0-8894-42EA-B146-1131B9EA790F}" destId="{C5D53208-4EF2-46B5-8393-03099D53A3B0}" srcOrd="0" destOrd="0" presId="urn:microsoft.com/office/officeart/2005/8/layout/orgChart1"/>
    <dgm:cxn modelId="{A0757196-0ECA-4CC8-B519-656B642906E2}" srcId="{C45FC368-57BF-44EB-989F-D6656F71149F}" destId="{6BBD0A28-19CC-4249-BC4D-D907BCBADA81}" srcOrd="1" destOrd="0" parTransId="{FAE78DD9-9042-4A41-BB03-85C0F9AB75A3}" sibTransId="{BCC435D0-40FD-4A14-9387-DC1F641988F7}"/>
    <dgm:cxn modelId="{A00FC698-A5ED-48A4-8C9E-9A74C5F3C808}" type="presOf" srcId="{5FAC40B9-BE91-47FA-A04C-B9328D0A873A}" destId="{54301624-AB3E-42DD-B059-F21E58F7AAE3}" srcOrd="1" destOrd="0" presId="urn:microsoft.com/office/officeart/2005/8/layout/orgChart1"/>
    <dgm:cxn modelId="{EA38539D-C5D5-4700-B07E-0E2B99E01C81}" type="presOf" srcId="{8F8FBE7E-3823-4127-A0C3-091A6A4EDE66}" destId="{5E22D499-A60D-4484-986C-484B7847CA7D}" srcOrd="0" destOrd="0" presId="urn:microsoft.com/office/officeart/2005/8/layout/orgChart1"/>
    <dgm:cxn modelId="{28263FA5-D4DF-44EA-9757-B3E44713EC78}" type="presOf" srcId="{00FD69AC-022A-4B14-B37A-BDFC48D22CD7}" destId="{A2FA4823-DBE2-497E-A06B-43E0E2D077B2}" srcOrd="1" destOrd="0" presId="urn:microsoft.com/office/officeart/2005/8/layout/orgChart1"/>
    <dgm:cxn modelId="{3CB8B8BB-5BBA-4CAD-B3B3-C59342B8385A}" type="presOf" srcId="{C45FC368-57BF-44EB-989F-D6656F71149F}" destId="{20DA0340-3764-45EC-8C01-893AD0011E2F}" srcOrd="0" destOrd="0" presId="urn:microsoft.com/office/officeart/2005/8/layout/orgChart1"/>
    <dgm:cxn modelId="{E71AD3C7-DDFC-4CD2-9F9E-E11A200059D8}" type="presOf" srcId="{627DD1E0-8894-42EA-B146-1131B9EA790F}" destId="{9F0B790F-68F7-43EA-B66A-F53CD600712E}" srcOrd="1" destOrd="0" presId="urn:microsoft.com/office/officeart/2005/8/layout/orgChart1"/>
    <dgm:cxn modelId="{EF38E3C7-3EAF-493E-9344-02E5575F79A7}" type="presOf" srcId="{F9F5DBA3-2597-4A81-9AA3-C85551FCE267}" destId="{4C8D0659-289F-461E-AAC7-D35D4073B2F4}" srcOrd="0" destOrd="0" presId="urn:microsoft.com/office/officeart/2005/8/layout/orgChart1"/>
    <dgm:cxn modelId="{8DBACDCA-4100-4210-B7D6-15BB0FD23D36}" type="presOf" srcId="{6BBD0A28-19CC-4249-BC4D-D907BCBADA81}" destId="{2A0640F6-2D86-4F98-A902-50B105AC6D37}" srcOrd="1" destOrd="0" presId="urn:microsoft.com/office/officeart/2005/8/layout/orgChart1"/>
    <dgm:cxn modelId="{644A2AD5-B59D-4ED6-936A-B3560CC9FA5D}" type="presOf" srcId="{6BBD0A28-19CC-4249-BC4D-D907BCBADA81}" destId="{11769719-4BA7-41F0-9874-6A282BF433B2}" srcOrd="0" destOrd="0" presId="urn:microsoft.com/office/officeart/2005/8/layout/orgChart1"/>
    <dgm:cxn modelId="{2F9DD7D5-5E54-405E-8396-07051A4EE666}" type="presOf" srcId="{1C1E4BBB-4E34-4356-8EBC-47662CB9328C}" destId="{58C4E1B6-8609-47E6-ABD6-0E1C01006E28}" srcOrd="0" destOrd="0" presId="urn:microsoft.com/office/officeart/2005/8/layout/orgChart1"/>
    <dgm:cxn modelId="{C08C99F5-18F2-4B07-A369-55C6FB7684BC}" type="presOf" srcId="{850315B6-6CC1-4131-BB0F-69BB214CD166}" destId="{5DD7A964-74C1-4D0D-A8F0-6F4948C2F0A4}" srcOrd="0" destOrd="0" presId="urn:microsoft.com/office/officeart/2005/8/layout/orgChart1"/>
    <dgm:cxn modelId="{064C07FC-D133-4986-821B-E132DA00FD83}" type="presOf" srcId="{C45FC368-57BF-44EB-989F-D6656F71149F}" destId="{52F89C20-F7CC-4715-988C-F3AB1670832A}" srcOrd="1" destOrd="0" presId="urn:microsoft.com/office/officeart/2005/8/layout/orgChart1"/>
    <dgm:cxn modelId="{88808AFC-BF37-4EF1-AD92-053FA155FC7E}" type="presOf" srcId="{FAE78DD9-9042-4A41-BB03-85C0F9AB75A3}" destId="{5118C234-7D3D-40A8-8763-E0EFF193D2BF}" srcOrd="0" destOrd="0" presId="urn:microsoft.com/office/officeart/2005/8/layout/orgChart1"/>
    <dgm:cxn modelId="{5AC12E08-DA5E-4A4D-B517-26F27DF3FD71}" type="presParOf" srcId="{5DD7A964-74C1-4D0D-A8F0-6F4948C2F0A4}" destId="{C8AF0A37-E512-4CB7-85BE-6F7327150DAB}" srcOrd="0" destOrd="0" presId="urn:microsoft.com/office/officeart/2005/8/layout/orgChart1"/>
    <dgm:cxn modelId="{E24DA33B-3E0F-4930-9579-132432D4A6FC}" type="presParOf" srcId="{C8AF0A37-E512-4CB7-85BE-6F7327150DAB}" destId="{00115AD8-D7A4-4B2F-AA90-6EEC8A16CA81}" srcOrd="0" destOrd="0" presId="urn:microsoft.com/office/officeart/2005/8/layout/orgChart1"/>
    <dgm:cxn modelId="{53EA421A-21FE-4304-B54C-F38AF8605160}" type="presParOf" srcId="{00115AD8-D7A4-4B2F-AA90-6EEC8A16CA81}" destId="{20DA0340-3764-45EC-8C01-893AD0011E2F}" srcOrd="0" destOrd="0" presId="urn:microsoft.com/office/officeart/2005/8/layout/orgChart1"/>
    <dgm:cxn modelId="{01852DB1-FA1F-4E5B-A5A4-388DC1FC5E39}" type="presParOf" srcId="{00115AD8-D7A4-4B2F-AA90-6EEC8A16CA81}" destId="{52F89C20-F7CC-4715-988C-F3AB1670832A}" srcOrd="1" destOrd="0" presId="urn:microsoft.com/office/officeart/2005/8/layout/orgChart1"/>
    <dgm:cxn modelId="{A0B2DE17-E1FF-4CA2-AA06-30B1C842E189}" type="presParOf" srcId="{C8AF0A37-E512-4CB7-85BE-6F7327150DAB}" destId="{4F1EA1AA-1E3B-4B59-84F8-F04DF73AE644}" srcOrd="1" destOrd="0" presId="urn:microsoft.com/office/officeart/2005/8/layout/orgChart1"/>
    <dgm:cxn modelId="{05E09395-4511-4B31-A586-22A9CAFD7184}" type="presParOf" srcId="{4F1EA1AA-1E3B-4B59-84F8-F04DF73AE644}" destId="{5118C234-7D3D-40A8-8763-E0EFF193D2BF}" srcOrd="0" destOrd="0" presId="urn:microsoft.com/office/officeart/2005/8/layout/orgChart1"/>
    <dgm:cxn modelId="{61282979-3FBE-4FF1-90FC-DD130294EF0B}" type="presParOf" srcId="{4F1EA1AA-1E3B-4B59-84F8-F04DF73AE644}" destId="{13B6EA17-191E-440F-A78B-615BDFFF16B8}" srcOrd="1" destOrd="0" presId="urn:microsoft.com/office/officeart/2005/8/layout/orgChart1"/>
    <dgm:cxn modelId="{A76835E3-1A87-4D02-8C92-5A94B9783431}" type="presParOf" srcId="{13B6EA17-191E-440F-A78B-615BDFFF16B8}" destId="{AF0D2247-1A68-4F94-ADFC-B2B85AEB9B0A}" srcOrd="0" destOrd="0" presId="urn:microsoft.com/office/officeart/2005/8/layout/orgChart1"/>
    <dgm:cxn modelId="{42325108-7F38-4315-8BF8-AFB59CD31DFE}" type="presParOf" srcId="{AF0D2247-1A68-4F94-ADFC-B2B85AEB9B0A}" destId="{11769719-4BA7-41F0-9874-6A282BF433B2}" srcOrd="0" destOrd="0" presId="urn:microsoft.com/office/officeart/2005/8/layout/orgChart1"/>
    <dgm:cxn modelId="{7880348F-CA03-46B3-8F55-592DCCFFA251}" type="presParOf" srcId="{AF0D2247-1A68-4F94-ADFC-B2B85AEB9B0A}" destId="{2A0640F6-2D86-4F98-A902-50B105AC6D37}" srcOrd="1" destOrd="0" presId="urn:microsoft.com/office/officeart/2005/8/layout/orgChart1"/>
    <dgm:cxn modelId="{1F68DC15-019C-4368-A713-B64011F61B36}" type="presParOf" srcId="{13B6EA17-191E-440F-A78B-615BDFFF16B8}" destId="{78414330-B549-443E-AC39-38731D932320}" srcOrd="1" destOrd="0" presId="urn:microsoft.com/office/officeart/2005/8/layout/orgChart1"/>
    <dgm:cxn modelId="{6D301CC1-0329-4802-8038-279A729E31D9}" type="presParOf" srcId="{13B6EA17-191E-440F-A78B-615BDFFF16B8}" destId="{9AF38E09-DBA1-47DA-9EFC-B9617C069385}" srcOrd="2" destOrd="0" presId="urn:microsoft.com/office/officeart/2005/8/layout/orgChart1"/>
    <dgm:cxn modelId="{1304E3F0-3418-478C-BD45-A000118A5CFD}" type="presParOf" srcId="{4F1EA1AA-1E3B-4B59-84F8-F04DF73AE644}" destId="{5E22D499-A60D-4484-986C-484B7847CA7D}" srcOrd="2" destOrd="0" presId="urn:microsoft.com/office/officeart/2005/8/layout/orgChart1"/>
    <dgm:cxn modelId="{AE26BFE4-F18F-43D4-95CE-9AEA34783835}" type="presParOf" srcId="{4F1EA1AA-1E3B-4B59-84F8-F04DF73AE644}" destId="{3B8E2CEE-DA3D-4E0A-AE44-28BAAB4292F1}" srcOrd="3" destOrd="0" presId="urn:microsoft.com/office/officeart/2005/8/layout/orgChart1"/>
    <dgm:cxn modelId="{AD3C54E0-932C-4CFA-8D16-E7180897DB17}" type="presParOf" srcId="{3B8E2CEE-DA3D-4E0A-AE44-28BAAB4292F1}" destId="{8BEBEA41-DD3E-44D2-AE65-B864FD4472E3}" srcOrd="0" destOrd="0" presId="urn:microsoft.com/office/officeart/2005/8/layout/orgChart1"/>
    <dgm:cxn modelId="{012A518D-53F1-4924-AFD8-2F5122C368FF}" type="presParOf" srcId="{8BEBEA41-DD3E-44D2-AE65-B864FD4472E3}" destId="{59106F45-00EA-4EFA-8508-0195F06EB120}" srcOrd="0" destOrd="0" presId="urn:microsoft.com/office/officeart/2005/8/layout/orgChart1"/>
    <dgm:cxn modelId="{B63E921F-71B5-4B4D-BB5B-EDCE7AD5787C}" type="presParOf" srcId="{8BEBEA41-DD3E-44D2-AE65-B864FD4472E3}" destId="{54301624-AB3E-42DD-B059-F21E58F7AAE3}" srcOrd="1" destOrd="0" presId="urn:microsoft.com/office/officeart/2005/8/layout/orgChart1"/>
    <dgm:cxn modelId="{E258FD93-9852-4D0A-94F5-090C8FDF4AB7}" type="presParOf" srcId="{3B8E2CEE-DA3D-4E0A-AE44-28BAAB4292F1}" destId="{2FF8BA3E-71E9-4075-B463-4EC9B9C8F005}" srcOrd="1" destOrd="0" presId="urn:microsoft.com/office/officeart/2005/8/layout/orgChart1"/>
    <dgm:cxn modelId="{3F03B9F6-1F0E-4078-872C-E119974A2230}" type="presParOf" srcId="{3B8E2CEE-DA3D-4E0A-AE44-28BAAB4292F1}" destId="{2FE2255F-A932-437F-BC7E-7E4DA5E93C76}" srcOrd="2" destOrd="0" presId="urn:microsoft.com/office/officeart/2005/8/layout/orgChart1"/>
    <dgm:cxn modelId="{897D4C29-440D-4795-829F-815AFF6AA777}" type="presParOf" srcId="{4F1EA1AA-1E3B-4B59-84F8-F04DF73AE644}" destId="{58C4E1B6-8609-47E6-ABD6-0E1C01006E28}" srcOrd="4" destOrd="0" presId="urn:microsoft.com/office/officeart/2005/8/layout/orgChart1"/>
    <dgm:cxn modelId="{64CAF85B-C0E7-4C06-850E-249E44DD89EC}" type="presParOf" srcId="{4F1EA1AA-1E3B-4B59-84F8-F04DF73AE644}" destId="{7E72DA18-7E3C-4377-A5AF-93EDB5BFF28B}" srcOrd="5" destOrd="0" presId="urn:microsoft.com/office/officeart/2005/8/layout/orgChart1"/>
    <dgm:cxn modelId="{F363DFA4-0D0F-48B8-ACD1-7F1833CB2EA2}" type="presParOf" srcId="{7E72DA18-7E3C-4377-A5AF-93EDB5BFF28B}" destId="{09FA0550-DAC9-4881-890F-4E291D9465D0}" srcOrd="0" destOrd="0" presId="urn:microsoft.com/office/officeart/2005/8/layout/orgChart1"/>
    <dgm:cxn modelId="{A694955E-41B1-4104-96DF-D3CA964518D0}" type="presParOf" srcId="{09FA0550-DAC9-4881-890F-4E291D9465D0}" destId="{C5D53208-4EF2-46B5-8393-03099D53A3B0}" srcOrd="0" destOrd="0" presId="urn:microsoft.com/office/officeart/2005/8/layout/orgChart1"/>
    <dgm:cxn modelId="{4E1B6A99-C9AB-4C64-BD70-A0E6C1B4EC5A}" type="presParOf" srcId="{09FA0550-DAC9-4881-890F-4E291D9465D0}" destId="{9F0B790F-68F7-43EA-B66A-F53CD600712E}" srcOrd="1" destOrd="0" presId="urn:microsoft.com/office/officeart/2005/8/layout/orgChart1"/>
    <dgm:cxn modelId="{F8D25F9B-37B2-47BC-AC6C-445A03C6A68A}" type="presParOf" srcId="{7E72DA18-7E3C-4377-A5AF-93EDB5BFF28B}" destId="{2F551DAE-9675-4682-9B80-7AB7150F8829}" srcOrd="1" destOrd="0" presId="urn:microsoft.com/office/officeart/2005/8/layout/orgChart1"/>
    <dgm:cxn modelId="{C654D775-A0BA-4A75-BBB9-142DFBE18308}" type="presParOf" srcId="{7E72DA18-7E3C-4377-A5AF-93EDB5BFF28B}" destId="{CE67FE99-31DB-462B-A3F8-A886A8C5DF27}" srcOrd="2" destOrd="0" presId="urn:microsoft.com/office/officeart/2005/8/layout/orgChart1"/>
    <dgm:cxn modelId="{B481A089-F871-4869-9DFE-4EBA03EC8DE0}" type="presParOf" srcId="{C8AF0A37-E512-4CB7-85BE-6F7327150DAB}" destId="{2F4A9AF1-6850-42E4-A2A8-75F02727AF53}" srcOrd="2" destOrd="0" presId="urn:microsoft.com/office/officeart/2005/8/layout/orgChart1"/>
    <dgm:cxn modelId="{49635685-26E1-49CB-BC79-1C35D0B47782}" type="presParOf" srcId="{2F4A9AF1-6850-42E4-A2A8-75F02727AF53}" destId="{4C8D0659-289F-461E-AAC7-D35D4073B2F4}" srcOrd="0" destOrd="0" presId="urn:microsoft.com/office/officeart/2005/8/layout/orgChart1"/>
    <dgm:cxn modelId="{AAE87A84-04EF-4075-A4FB-3DC61574BD82}" type="presParOf" srcId="{2F4A9AF1-6850-42E4-A2A8-75F02727AF53}" destId="{AF6B96F9-7270-4377-9A1F-CDCE97809E51}" srcOrd="1" destOrd="0" presId="urn:microsoft.com/office/officeart/2005/8/layout/orgChart1"/>
    <dgm:cxn modelId="{0D3B7608-04A9-46CB-9633-9CEE404C8744}" type="presParOf" srcId="{AF6B96F9-7270-4377-9A1F-CDCE97809E51}" destId="{4342932D-2334-4886-9B50-52415578EB35}" srcOrd="0" destOrd="0" presId="urn:microsoft.com/office/officeart/2005/8/layout/orgChart1"/>
    <dgm:cxn modelId="{659AC0A4-28FB-4C02-B06C-9962BECE4F89}" type="presParOf" srcId="{4342932D-2334-4886-9B50-52415578EB35}" destId="{046380DE-9CE4-4B6F-9064-254C915E879E}" srcOrd="0" destOrd="0" presId="urn:microsoft.com/office/officeart/2005/8/layout/orgChart1"/>
    <dgm:cxn modelId="{A48C7AC8-F7C2-4573-9593-822C5BB7263A}" type="presParOf" srcId="{4342932D-2334-4886-9B50-52415578EB35}" destId="{A2FA4823-DBE2-497E-A06B-43E0E2D077B2}" srcOrd="1" destOrd="0" presId="urn:microsoft.com/office/officeart/2005/8/layout/orgChart1"/>
    <dgm:cxn modelId="{BE3DA3D1-5944-4BF4-8C77-EE6B9AE98055}" type="presParOf" srcId="{AF6B96F9-7270-4377-9A1F-CDCE97809E51}" destId="{53975134-F3A1-4085-99CE-87657B90DD4D}" srcOrd="1" destOrd="0" presId="urn:microsoft.com/office/officeart/2005/8/layout/orgChart1"/>
    <dgm:cxn modelId="{C0220710-D554-4373-9DFF-C27620A4B296}" type="presParOf" srcId="{AF6B96F9-7270-4377-9A1F-CDCE97809E51}" destId="{94E158A9-982E-4FAE-98D8-6DF5F565D6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82829-B1D5-47F9-9AE3-AD0FF9F7A856}">
      <dsp:nvSpPr>
        <dsp:cNvPr id="0" name=""/>
        <dsp:cNvSpPr/>
      </dsp:nvSpPr>
      <dsp:spPr>
        <a:xfrm>
          <a:off x="2555777" y="3073531"/>
          <a:ext cx="4176525" cy="37844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1" kern="1200" dirty="0">
              <a:solidFill>
                <a:srgbClr val="FF0000"/>
              </a:solidFill>
            </a:rPr>
            <a:t>МЕЛОДИЯ</a:t>
          </a:r>
        </a:p>
      </dsp:txBody>
      <dsp:txXfrm>
        <a:off x="2555777" y="3073531"/>
        <a:ext cx="4176525" cy="3784481"/>
      </dsp:txXfrm>
    </dsp:sp>
    <dsp:sp modelId="{FF87C632-3BF3-48A0-AB2E-71A38F62AD13}">
      <dsp:nvSpPr>
        <dsp:cNvPr id="0" name=""/>
        <dsp:cNvSpPr/>
      </dsp:nvSpPr>
      <dsp:spPr>
        <a:xfrm rot="13285579">
          <a:off x="1090705" y="2407121"/>
          <a:ext cx="2239718" cy="8225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78F757-693A-4BF8-A953-0E2E3F88EA13}">
      <dsp:nvSpPr>
        <dsp:cNvPr id="0" name=""/>
        <dsp:cNvSpPr/>
      </dsp:nvSpPr>
      <dsp:spPr>
        <a:xfrm>
          <a:off x="0" y="980717"/>
          <a:ext cx="2741771" cy="2193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>
              <a:solidFill>
                <a:srgbClr val="FFC000"/>
              </a:solidFill>
            </a:rPr>
            <a:t>«МУРЛЫКАНИЕ»</a:t>
          </a:r>
        </a:p>
      </dsp:txBody>
      <dsp:txXfrm>
        <a:off x="0" y="980717"/>
        <a:ext cx="2741771" cy="2193417"/>
      </dsp:txXfrm>
    </dsp:sp>
    <dsp:sp modelId="{37C504EF-389E-47B9-B191-BC14FB8E3624}">
      <dsp:nvSpPr>
        <dsp:cNvPr id="0" name=""/>
        <dsp:cNvSpPr/>
      </dsp:nvSpPr>
      <dsp:spPr>
        <a:xfrm rot="16136308">
          <a:off x="3646233" y="1609677"/>
          <a:ext cx="1886481" cy="8225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AA6151-51E3-4437-A04A-C3DF966F3C0D}">
      <dsp:nvSpPr>
        <dsp:cNvPr id="0" name=""/>
        <dsp:cNvSpPr/>
      </dsp:nvSpPr>
      <dsp:spPr>
        <a:xfrm>
          <a:off x="3201114" y="-18843"/>
          <a:ext cx="2741771" cy="2193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1" kern="1200" dirty="0">
              <a:solidFill>
                <a:srgbClr val="FFC000"/>
              </a:solidFill>
            </a:rPr>
            <a:t>НАПЕВ</a:t>
          </a:r>
        </a:p>
      </dsp:txBody>
      <dsp:txXfrm>
        <a:off x="3201114" y="-18843"/>
        <a:ext cx="2741771" cy="2193417"/>
      </dsp:txXfrm>
    </dsp:sp>
    <dsp:sp modelId="{69927AE8-885C-4C22-9E0F-4518F795BD01}">
      <dsp:nvSpPr>
        <dsp:cNvPr id="0" name=""/>
        <dsp:cNvSpPr/>
      </dsp:nvSpPr>
      <dsp:spPr>
        <a:xfrm rot="18953965">
          <a:off x="5848121" y="2301875"/>
          <a:ext cx="2240813" cy="8225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4B7700-97E7-4A8E-AF0B-0BD77E55EE1B}">
      <dsp:nvSpPr>
        <dsp:cNvPr id="0" name=""/>
        <dsp:cNvSpPr/>
      </dsp:nvSpPr>
      <dsp:spPr>
        <a:xfrm>
          <a:off x="6402228" y="836718"/>
          <a:ext cx="2741771" cy="2193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1" kern="1200" dirty="0">
              <a:solidFill>
                <a:srgbClr val="FFC000"/>
              </a:solidFill>
            </a:rPr>
            <a:t>МОТИВ</a:t>
          </a:r>
        </a:p>
      </dsp:txBody>
      <dsp:txXfrm>
        <a:off x="6402228" y="836718"/>
        <a:ext cx="2741771" cy="21934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D0659-289F-461E-AAC7-D35D4073B2F4}">
      <dsp:nvSpPr>
        <dsp:cNvPr id="0" name=""/>
        <dsp:cNvSpPr/>
      </dsp:nvSpPr>
      <dsp:spPr>
        <a:xfrm>
          <a:off x="4259830" y="1799988"/>
          <a:ext cx="348212" cy="1518944"/>
        </a:xfrm>
        <a:custGeom>
          <a:avLst/>
          <a:gdLst/>
          <a:ahLst/>
          <a:cxnLst/>
          <a:rect l="0" t="0" r="0" b="0"/>
          <a:pathLst>
            <a:path>
              <a:moveTo>
                <a:pt x="348212" y="0"/>
              </a:moveTo>
              <a:lnTo>
                <a:pt x="348212" y="1518944"/>
              </a:lnTo>
              <a:lnTo>
                <a:pt x="0" y="1518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4E1B6-8609-47E6-ABD6-0E1C01006E28}">
      <dsp:nvSpPr>
        <dsp:cNvPr id="0" name=""/>
        <dsp:cNvSpPr/>
      </dsp:nvSpPr>
      <dsp:spPr>
        <a:xfrm>
          <a:off x="4608043" y="1799988"/>
          <a:ext cx="2233367" cy="924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921"/>
              </a:lnTo>
              <a:lnTo>
                <a:pt x="2233367" y="674921"/>
              </a:lnTo>
              <a:lnTo>
                <a:pt x="2233367" y="924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2D499-A60D-4484-986C-484B7847CA7D}">
      <dsp:nvSpPr>
        <dsp:cNvPr id="0" name=""/>
        <dsp:cNvSpPr/>
      </dsp:nvSpPr>
      <dsp:spPr>
        <a:xfrm>
          <a:off x="4608043" y="1799988"/>
          <a:ext cx="3065907" cy="2717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8065"/>
              </a:lnTo>
              <a:lnTo>
                <a:pt x="3065907" y="2468065"/>
              </a:lnTo>
              <a:lnTo>
                <a:pt x="3065907" y="2717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8C234-7D3D-40A8-8763-E0EFF193D2BF}">
      <dsp:nvSpPr>
        <dsp:cNvPr id="0" name=""/>
        <dsp:cNvSpPr/>
      </dsp:nvSpPr>
      <dsp:spPr>
        <a:xfrm>
          <a:off x="1918344" y="1799988"/>
          <a:ext cx="2689698" cy="2717706"/>
        </a:xfrm>
        <a:custGeom>
          <a:avLst/>
          <a:gdLst/>
          <a:ahLst/>
          <a:cxnLst/>
          <a:rect l="0" t="0" r="0" b="0"/>
          <a:pathLst>
            <a:path>
              <a:moveTo>
                <a:pt x="2689698" y="0"/>
              </a:moveTo>
              <a:lnTo>
                <a:pt x="2689698" y="2468065"/>
              </a:lnTo>
              <a:lnTo>
                <a:pt x="0" y="2468065"/>
              </a:lnTo>
              <a:lnTo>
                <a:pt x="0" y="2717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DA0340-3764-45EC-8C01-893AD0011E2F}">
      <dsp:nvSpPr>
        <dsp:cNvPr id="0" name=""/>
        <dsp:cNvSpPr/>
      </dsp:nvSpPr>
      <dsp:spPr>
        <a:xfrm>
          <a:off x="3419278" y="611223"/>
          <a:ext cx="2377529" cy="1188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>
              <a:ln>
                <a:solidFill>
                  <a:schemeClr val="bg1"/>
                </a:solidFill>
              </a:ln>
              <a:solidFill>
                <a:srgbClr val="C00000"/>
              </a:solidFill>
            </a:rPr>
            <a:t>МЕЛОДИЯ</a:t>
          </a:r>
        </a:p>
      </dsp:txBody>
      <dsp:txXfrm>
        <a:off x="3419278" y="611223"/>
        <a:ext cx="2377529" cy="1188764"/>
      </dsp:txXfrm>
    </dsp:sp>
    <dsp:sp modelId="{11769719-4BA7-41F0-9874-6A282BF433B2}">
      <dsp:nvSpPr>
        <dsp:cNvPr id="0" name=""/>
        <dsp:cNvSpPr/>
      </dsp:nvSpPr>
      <dsp:spPr>
        <a:xfrm>
          <a:off x="225293" y="4517694"/>
          <a:ext cx="3386100" cy="1188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n>
                <a:solidFill>
                  <a:srgbClr val="00FFFF"/>
                </a:solidFill>
              </a:ln>
              <a:solidFill>
                <a:srgbClr val="002060"/>
              </a:solidFill>
            </a:rPr>
            <a:t>ЛИЦО ПРОИЗВЕДЕНИЯ</a:t>
          </a:r>
        </a:p>
      </dsp:txBody>
      <dsp:txXfrm>
        <a:off x="225293" y="4517694"/>
        <a:ext cx="3386100" cy="1188764"/>
      </dsp:txXfrm>
    </dsp:sp>
    <dsp:sp modelId="{59106F45-00EA-4EFA-8508-0195F06EB120}">
      <dsp:nvSpPr>
        <dsp:cNvPr id="0" name=""/>
        <dsp:cNvSpPr/>
      </dsp:nvSpPr>
      <dsp:spPr>
        <a:xfrm>
          <a:off x="6485185" y="4517694"/>
          <a:ext cx="2377529" cy="1188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>
              <a:ln>
                <a:solidFill>
                  <a:srgbClr val="C00000"/>
                </a:solidFill>
              </a:ln>
              <a:solidFill>
                <a:srgbClr val="FF3399"/>
              </a:solidFill>
            </a:rPr>
            <a:t>СУТЬ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>
              <a:ln>
                <a:solidFill>
                  <a:srgbClr val="C00000"/>
                </a:solidFill>
              </a:ln>
              <a:solidFill>
                <a:srgbClr val="FF3399"/>
              </a:solidFill>
            </a:rPr>
            <a:t>МУЗЫКИ</a:t>
          </a:r>
        </a:p>
      </dsp:txBody>
      <dsp:txXfrm>
        <a:off x="6485185" y="4517694"/>
        <a:ext cx="2377529" cy="1188764"/>
      </dsp:txXfrm>
    </dsp:sp>
    <dsp:sp modelId="{C5D53208-4EF2-46B5-8393-03099D53A3B0}">
      <dsp:nvSpPr>
        <dsp:cNvPr id="0" name=""/>
        <dsp:cNvSpPr/>
      </dsp:nvSpPr>
      <dsp:spPr>
        <a:xfrm>
          <a:off x="5652646" y="2724549"/>
          <a:ext cx="2377529" cy="1188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>
              <a:ln>
                <a:solidFill>
                  <a:srgbClr val="002060"/>
                </a:solidFill>
              </a:ln>
              <a:solidFill>
                <a:srgbClr val="00FFFF"/>
              </a:solidFill>
            </a:rPr>
            <a:t>ДУША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>
              <a:ln>
                <a:solidFill>
                  <a:srgbClr val="002060"/>
                </a:solidFill>
              </a:ln>
              <a:solidFill>
                <a:srgbClr val="00FFFF"/>
              </a:solidFill>
            </a:rPr>
            <a:t>МУЗЫКИ</a:t>
          </a:r>
        </a:p>
      </dsp:txBody>
      <dsp:txXfrm>
        <a:off x="5652646" y="2724549"/>
        <a:ext cx="2377529" cy="1188764"/>
      </dsp:txXfrm>
    </dsp:sp>
    <dsp:sp modelId="{046380DE-9CE4-4B6F-9064-254C915E879E}">
      <dsp:nvSpPr>
        <dsp:cNvPr id="0" name=""/>
        <dsp:cNvSpPr/>
      </dsp:nvSpPr>
      <dsp:spPr>
        <a:xfrm>
          <a:off x="1882301" y="2724549"/>
          <a:ext cx="2377529" cy="1188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>
              <a:ln>
                <a:solidFill>
                  <a:srgbClr val="002060"/>
                </a:solidFill>
              </a:ln>
              <a:solidFill>
                <a:srgbClr val="FFFF00"/>
              </a:solidFill>
            </a:rPr>
            <a:t>ГЛАВНАЯ МЫСЛЬ</a:t>
          </a:r>
        </a:p>
      </dsp:txBody>
      <dsp:txXfrm>
        <a:off x="1882301" y="2724549"/>
        <a:ext cx="2377529" cy="1188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CC677-9558-479F-B980-3DA6D622E242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77B1B-87F6-4E40-9F81-C86D0BF10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F31E-38E1-47D1-AB3C-4BB10500AB0D}" type="datetime1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59C8-DF6E-4FD2-93F5-A33BF9418B12}" type="datetime1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F7F5-1203-4CBD-9FA8-BD3E9853B456}" type="datetime1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EF72-3A7A-4241-873F-C4CE63F9412F}" type="datetime1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2A58-385D-4409-8D46-C63AFDCE88A0}" type="datetime1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FC87-ED3F-40E5-9713-60CD105C9764}" type="datetime1">
              <a:rPr lang="ru-RU" smtClean="0"/>
              <a:pPr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9151-462E-4FC8-9B58-A2322E5AF3A8}" type="datetime1">
              <a:rPr lang="ru-RU" smtClean="0"/>
              <a:pPr/>
              <a:t>01.02.2025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8FE-7DE0-45EA-A538-A6E965354FF7}" type="datetime1">
              <a:rPr lang="ru-RU" smtClean="0"/>
              <a:pPr/>
              <a:t>01.02.2025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0C7A-B59F-4ABE-854E-6713CCA3AB72}" type="datetime1">
              <a:rPr lang="ru-RU" smtClean="0"/>
              <a:pPr/>
              <a:t>01.02.2025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AB0A-22A4-496D-96B6-22D8CDC56332}" type="datetime1">
              <a:rPr lang="ru-RU" smtClean="0"/>
              <a:pPr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AD9F-3B39-45CE-9549-754CC7E9CF0F}" type="datetime1">
              <a:rPr lang="ru-RU" smtClean="0"/>
              <a:pPr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2BB85-EC45-4E61-9579-4212DB1F8027}" type="datetime1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Васильева В.Н. СОШ № 34 Набережные Челны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2.%20&#1042;&#1072;&#1089;&#1080;&#1083;&#1100;&#1077;&#1074;&#1072;%20&#1042;.&#1053;\&#1059;&#1088;&#1086;&#1082;&#1080;\1-9%20&#1082;&#1083;&#1072;&#1089;&#1089;\1%20&#1082;&#1083;&#1072;&#1089;&#1089;\4.%20&#1044;&#1091;&#1096;&#1072;%20&#1084;&#1091;&#1079;&#1099;&#1082;&#1080;%20-%20&#1084;&#1077;&#1083;&#1086;&#1076;&#1080;&#1103;\&#1063;&#1072;&#1081;&#1082;&#1086;&#1074;&#1089;&#1082;&#1080;&#1081;.%20&#1057;&#1083;&#1072;&#1076;&#1082;&#1072;&#1103;%20&#1075;&#1088;&#1077;&#1079;&#1072;.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2.%20&#1042;&#1072;&#1089;&#1080;&#1083;&#1100;&#1077;&#1074;&#1072;%20&#1042;.&#1053;\&#1059;&#1088;&#1086;&#1082;&#1080;\1-9%20&#1082;&#1083;&#1072;&#1089;&#1089;\1%20&#1082;&#1083;&#1072;&#1089;&#1089;\4.%20&#1044;&#1091;&#1096;&#1072;%20&#1084;&#1091;&#1079;&#1099;&#1082;&#1080;%20-%20&#1084;&#1077;&#1083;&#1086;&#1076;&#1080;&#1103;\&#1063;&#1072;&#1081;&#1082;&#1086;&#1074;&#1089;&#1082;&#1080;&#1081;.%20&#1052;&#1072;&#1088;&#1096;%20&#1076;&#1077;&#1088;&#1077;&#1074;&#1103;&#1085;&#1085;&#1099;&#1093;%20&#1089;&#1086;&#1083;&#1076;&#1072;&#1090;&#1080;&#1082;&#1086;&#1074;.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2.%20&#1042;&#1072;&#1089;&#1080;&#1083;&#1100;&#1077;&#1074;&#1072;%20&#1042;.&#1053;\&#1059;&#1088;&#1086;&#1082;&#1080;\1-9%20&#1082;&#1083;&#1072;&#1089;&#1089;\1%20&#1082;&#1083;&#1072;&#1089;&#1089;\4.%20&#1044;&#1091;&#1096;&#1072;%20&#1084;&#1091;&#1079;&#1099;&#1082;&#1080;%20-%20&#1084;&#1077;&#1083;&#1086;&#1076;&#1080;&#1103;\&#1063;&#1072;&#1081;&#1082;&#1086;&#1074;&#1089;&#1082;&#1080;&#1081;.%20&#1042;&#1072;&#1083;&#1100;&#1089;.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2.%20&#1042;&#1072;&#1089;&#1080;&#1083;&#1100;&#1077;&#1074;&#1072;%20&#1042;.&#1053;\&#1059;&#1088;&#1086;&#1082;&#1080;\1-9%20&#1082;&#1083;&#1072;&#1089;&#1089;\1%20&#1082;&#1083;&#1072;&#1089;&#1089;\4.%20&#1044;&#1091;&#1096;&#1072;%20&#1084;&#1091;&#1079;&#1099;&#1082;&#1080;%20-%20&#1084;&#1077;&#1083;&#1086;&#1076;&#1080;&#1103;\&#1063;&#1072;&#1081;&#1082;&#1086;&#1074;&#1089;&#1082;&#1080;&#1081;.%20&#1065;&#1077;&#1083;&#1082;&#1091;&#1085;&#1095;&#1080;&#1082;.%20&#1055;&#1072;-&#1076;&#1077;-&#1076;&#1077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42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Прямоугольник 4"/>
          <p:cNvSpPr/>
          <p:nvPr/>
        </p:nvSpPr>
        <p:spPr>
          <a:xfrm>
            <a:off x="611560" y="1484784"/>
            <a:ext cx="818538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ДУША  МУЗЫКИ –</a:t>
            </a:r>
          </a:p>
          <a:p>
            <a:pPr algn="ctr"/>
            <a:r>
              <a:rPr lang="ru-RU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МЕЛОДИЯ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257056" cy="39330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3933056"/>
            <a:ext cx="9082721" cy="292494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5220072" y="476672"/>
            <a:ext cx="337791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000" b="1" dirty="0">
              <a:ln>
                <a:solidFill>
                  <a:srgbClr val="002060"/>
                </a:solidFill>
              </a:ln>
              <a:solidFill>
                <a:srgbClr val="00FFFF"/>
              </a:solidFill>
            </a:endParaRPr>
          </a:p>
          <a:p>
            <a:pPr algn="ctr"/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ПЁТР ИЛЬИЧ</a:t>
            </a:r>
          </a:p>
          <a:p>
            <a:pPr algn="ctr"/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ЧАЙКОВСКИЙ</a:t>
            </a:r>
          </a:p>
          <a:p>
            <a:endParaRPr lang="ru-RU" dirty="0"/>
          </a:p>
          <a:p>
            <a:pPr algn="ctr"/>
            <a:r>
              <a:rPr lang="ru-RU" sz="4800" b="1" i="1" dirty="0">
                <a:ln>
                  <a:solidFill>
                    <a:srgbClr val="9900CC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СЛАДКАЯ </a:t>
            </a:r>
          </a:p>
          <a:p>
            <a:pPr algn="ctr"/>
            <a:r>
              <a:rPr lang="ru-RU" sz="4800" b="1" i="1" dirty="0">
                <a:ln>
                  <a:solidFill>
                    <a:srgbClr val="9900CC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ГРЁЗА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140968"/>
            <a:ext cx="42987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ПОСВЯЩЁН ПЛЕМЯННИКУ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ВОЛОДЕ ДАВЫДОВУ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  <p:pic>
        <p:nvPicPr>
          <p:cNvPr id="8" name="Чайковский. Сладкая греза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33184" y="188640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63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Рисунок 2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8784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600" b="1" dirty="0">
                <a:ln>
                  <a:solidFill>
                    <a:srgbClr val="7030A0"/>
                  </a:solidFill>
                </a:ln>
                <a:solidFill>
                  <a:srgbClr val="00FFFF"/>
                </a:solidFill>
              </a:rPr>
              <a:t>ЧТО ПРОЗВУЧАЛО – ПЕСНЯ, МАРШ ИЛИ ТАНЕЦ?</a:t>
            </a:r>
          </a:p>
          <a:p>
            <a:pPr algn="ctr"/>
            <a:r>
              <a:rPr lang="ru-RU" sz="3600" b="1" dirty="0">
                <a:ln>
                  <a:solidFill>
                    <a:srgbClr val="7030A0"/>
                  </a:solidFill>
                </a:ln>
                <a:solidFill>
                  <a:srgbClr val="FF3399"/>
                </a:solidFill>
              </a:rPr>
              <a:t>    (ЭТО ПЕСНЯ. ЕЁ ПОЁТ ФОРТЕПИАНО.</a:t>
            </a:r>
          </a:p>
          <a:p>
            <a:pPr algn="ctr"/>
            <a:r>
              <a:rPr lang="ru-RU" sz="3600" b="1" dirty="0">
                <a:ln>
                  <a:solidFill>
                    <a:srgbClr val="7030A0"/>
                  </a:solidFill>
                </a:ln>
                <a:solidFill>
                  <a:srgbClr val="FF3399"/>
                </a:solidFill>
              </a:rPr>
              <a:t>     ЭТО ПЕСНЯ БЕЗ СЛОВ)</a:t>
            </a:r>
          </a:p>
          <a:p>
            <a:pPr>
              <a:buFontTx/>
              <a:buChar char="-"/>
            </a:pPr>
            <a:r>
              <a:rPr lang="ru-RU" sz="3600" b="1" dirty="0">
                <a:ln>
                  <a:solidFill>
                    <a:srgbClr val="7030A0"/>
                  </a:solidFill>
                </a:ln>
                <a:solidFill>
                  <a:srgbClr val="FF3399"/>
                </a:solidFill>
              </a:rPr>
              <a:t>  </a:t>
            </a:r>
            <a:r>
              <a:rPr lang="ru-RU" sz="3600" b="1" dirty="0">
                <a:ln>
                  <a:solidFill>
                    <a:srgbClr val="7030A0"/>
                  </a:solidFill>
                </a:ln>
                <a:solidFill>
                  <a:srgbClr val="00FFFF"/>
                </a:solidFill>
              </a:rPr>
              <a:t>КАК  ЗВУЧАЛА МЕЛОДИЯ?</a:t>
            </a:r>
          </a:p>
          <a:p>
            <a:pPr algn="ctr"/>
            <a:r>
              <a:rPr lang="ru-RU" sz="3600" b="1" dirty="0">
                <a:ln>
                  <a:solidFill>
                    <a:srgbClr val="7030A0"/>
                  </a:solidFill>
                </a:ln>
                <a:solidFill>
                  <a:srgbClr val="FF3399"/>
                </a:solidFill>
              </a:rPr>
              <a:t>    (НАПЕВНО, ПЛАВНО, НЕТОРОПЛИВО, ЛАСКОВО, ЗАДУМЧИВО, ШИРОКО, МЯГКО)</a:t>
            </a:r>
          </a:p>
          <a:p>
            <a:pPr>
              <a:buFontTx/>
              <a:buChar char="-"/>
            </a:pPr>
            <a:r>
              <a:rPr lang="ru-RU" sz="3600" b="1" dirty="0">
                <a:ln>
                  <a:solidFill>
                    <a:srgbClr val="7030A0"/>
                  </a:solidFill>
                </a:ln>
                <a:solidFill>
                  <a:srgbClr val="FF3399"/>
                </a:solidFill>
              </a:rPr>
              <a:t>  </a:t>
            </a:r>
            <a:r>
              <a:rPr lang="ru-RU" sz="3600" b="1" dirty="0">
                <a:ln>
                  <a:solidFill>
                    <a:srgbClr val="7030A0"/>
                  </a:solidFill>
                </a:ln>
                <a:solidFill>
                  <a:srgbClr val="00FFFF"/>
                </a:solidFill>
              </a:rPr>
              <a:t>КАКОЕ НАСТРОЕНИЕ  ПОЯВИЛОСЬ У ВАС?</a:t>
            </a:r>
          </a:p>
          <a:p>
            <a:pPr algn="ctr"/>
            <a:r>
              <a:rPr lang="ru-RU" sz="3600" b="1" dirty="0">
                <a:ln>
                  <a:solidFill>
                    <a:srgbClr val="7030A0"/>
                  </a:solidFill>
                </a:ln>
                <a:solidFill>
                  <a:srgbClr val="FF3399"/>
                </a:solidFill>
              </a:rPr>
              <a:t>    (ЗАДУМЧИВОЕ, СПОКОЙНОЕ, МЕЧТАТЕЛЬНОЕ, ГРУСТНОЕ, СВЕТЛОЕ)</a:t>
            </a:r>
          </a:p>
          <a:p>
            <a:r>
              <a:rPr lang="ru-RU" sz="3600" b="1" dirty="0">
                <a:ln>
                  <a:solidFill>
                    <a:srgbClr val="7030A0"/>
                  </a:solidFill>
                </a:ln>
                <a:solidFill>
                  <a:srgbClr val="00FFFF"/>
                </a:solidFill>
              </a:rPr>
              <a:t>-  СЫГРАЙ МЕЛОДИЮ НА СКРИПКЕ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611560" y="0"/>
            <a:ext cx="8297207" cy="32316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i="1" dirty="0">
                <a:ln>
                  <a:solidFill>
                    <a:schemeClr val="bg2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ГРЁЗА – </a:t>
            </a:r>
            <a:endParaRPr lang="ru-RU" sz="4800" b="1" i="1" dirty="0">
              <a:ln>
                <a:solidFill>
                  <a:schemeClr val="bg2"/>
                </a:solidFill>
              </a:ln>
              <a:solidFill>
                <a:srgbClr val="00B0F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sz="4800" b="1" i="1" dirty="0">
                <a:ln>
                  <a:solidFill>
                    <a:schemeClr val="bg2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ЭТО МЕЧТА, ВОСПОМИНАНИЕ,</a:t>
            </a:r>
          </a:p>
          <a:p>
            <a:pPr algn="ctr"/>
            <a:r>
              <a:rPr lang="ru-RU" sz="4800" b="1" i="1" dirty="0">
                <a:ln>
                  <a:solidFill>
                    <a:schemeClr val="bg2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РАЗДУМЬЕ О ПРИЯТНОМ,</a:t>
            </a:r>
          </a:p>
          <a:p>
            <a:pPr algn="ctr"/>
            <a:r>
              <a:rPr lang="ru-RU" sz="4800" b="1" i="1" dirty="0">
                <a:ln>
                  <a:solidFill>
                    <a:schemeClr val="bg2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ДОРОГОМ, ДОБРОМ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TextBox 2"/>
          <p:cNvSpPr txBox="1"/>
          <p:nvPr/>
        </p:nvSpPr>
        <p:spPr>
          <a:xfrm>
            <a:off x="605893" y="188640"/>
            <a:ext cx="85381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МУЗЫКА </a:t>
            </a:r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– </a:t>
            </a:r>
          </a:p>
          <a:p>
            <a:pPr algn="ctr"/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FF3399"/>
                </a:solidFill>
              </a:rPr>
              <a:t>СЛОВНО ЖИВОЕ СУЩЕСТВО.</a:t>
            </a:r>
          </a:p>
          <a:p>
            <a:pPr algn="ctr"/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FF3399"/>
                </a:solidFill>
              </a:rPr>
              <a:t>В НЕЙ БЬЁТСЯ СЕРДЦЕ, СТУЧИТ ПУЛЬС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420888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ЗАДАНИЯ</a:t>
            </a:r>
          </a:p>
          <a:p>
            <a:pPr marL="342900" indent="-342900" algn="ctr">
              <a:buAutoNum type="arabicPeriod"/>
            </a:pPr>
            <a:r>
              <a:rPr lang="ru-RU" sz="4400" b="1" dirty="0">
                <a:ln>
                  <a:solidFill>
                    <a:srgbClr val="C00000"/>
                  </a:solidFill>
                </a:ln>
                <a:solidFill>
                  <a:srgbClr val="FF3399"/>
                </a:solidFill>
              </a:rPr>
              <a:t>  НАПОЙ МЕЛОДИИ ПЬЕС П.И.ЧАЙКОВСКОГО</a:t>
            </a:r>
          </a:p>
          <a:p>
            <a:pPr marL="342900" indent="-342900" algn="ctr">
              <a:buAutoNum type="arabicPeriod"/>
            </a:pPr>
            <a:r>
              <a:rPr lang="ru-RU" sz="4400" b="1" dirty="0">
                <a:ln>
                  <a:solidFill>
                    <a:srgbClr val="C00000"/>
                  </a:solidFill>
                </a:ln>
                <a:solidFill>
                  <a:srgbClr val="FF3399"/>
                </a:solidFill>
              </a:rPr>
              <a:t>  НАРИСУЙ В ВОЗДУХЕ  ЛИНИИ И ПУЛЬС МЕЛОДИЙ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Прямоугольник 2"/>
          <p:cNvSpPr/>
          <p:nvPr/>
        </p:nvSpPr>
        <p:spPr>
          <a:xfrm>
            <a:off x="1043608" y="0"/>
            <a:ext cx="6755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МУЗЫКАЛЬНАЯ  ИГРА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890320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>
                <a:solidFill>
                  <a:srgbClr val="FF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ОТМЕТИТЬ ИЗМЕНЕНИЯ В МУЗЫКЕ </a:t>
            </a:r>
          </a:p>
          <a:p>
            <a:pPr marL="342900" indent="-342900"/>
            <a:r>
              <a:rPr lang="ru-RU" sz="3200" b="1" dirty="0">
                <a:solidFill>
                  <a:srgbClr val="FF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(ДИРИЖИРОВАНИЕМ, ДВИЖЕНИЯМИ,</a:t>
            </a:r>
          </a:p>
          <a:p>
            <a:pPr marL="342900" indent="-342900"/>
            <a:r>
              <a:rPr lang="ru-RU" sz="3200" b="1" dirty="0">
                <a:solidFill>
                  <a:srgbClr val="FF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ИГРОЙ НА ВООБРАЖАЕМОМ ИНСТРУМЕНТЕ)</a:t>
            </a:r>
          </a:p>
          <a:p>
            <a:pPr marL="342900" indent="-342900"/>
            <a:endParaRPr lang="ru-RU" sz="3200" b="1" dirty="0">
              <a:solidFill>
                <a:srgbClr val="FF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AutoNum type="arabicPeriod" startAt="2"/>
            </a:pPr>
            <a:r>
              <a:rPr lang="ru-RU" sz="3200" b="1" dirty="0">
                <a:solidFill>
                  <a:srgbClr val="FF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ЧТО ИЗМЕНИЛОСЬ В МУЗЫКЕ? </a:t>
            </a:r>
          </a:p>
          <a:p>
            <a:pPr marL="342900" indent="-342900"/>
            <a:r>
              <a:rPr lang="ru-RU" sz="3200" b="1" dirty="0">
                <a:solidFill>
                  <a:srgbClr val="FF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(ТЕМП, ДИНАМИКА, РЕГИСТР,</a:t>
            </a:r>
          </a:p>
          <a:p>
            <a:pPr marL="342900" indent="-342900"/>
            <a:r>
              <a:rPr lang="ru-RU" sz="3200" b="1" dirty="0">
                <a:solidFill>
                  <a:srgbClr val="FF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РИТМИЧЕСКИЕ АКЦЕНТЫ,</a:t>
            </a:r>
          </a:p>
          <a:p>
            <a:pPr marL="342900" indent="-342900"/>
            <a:r>
              <a:rPr lang="ru-RU" sz="3200" b="1" dirty="0">
                <a:solidFill>
                  <a:srgbClr val="FF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ХАРАКТЕР МЕЛОДИИ)</a:t>
            </a:r>
          </a:p>
          <a:p>
            <a:pPr marL="342900" indent="-342900"/>
            <a:endParaRPr lang="ru-RU" sz="3200" b="1" dirty="0">
              <a:solidFill>
                <a:srgbClr val="FF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indent="-514350">
              <a:buAutoNum type="arabicPeriod" startAt="3"/>
            </a:pPr>
            <a:r>
              <a:rPr lang="ru-RU" sz="3200" b="1" dirty="0">
                <a:solidFill>
                  <a:srgbClr val="FF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ЧТО ПРОИЗОШЛО С ХАРАКТЕРОМ МУЗЫКИ, </a:t>
            </a:r>
          </a:p>
          <a:p>
            <a:pPr marL="514350" indent="-514350"/>
            <a:r>
              <a:rPr lang="ru-RU" sz="3200" b="1" dirty="0">
                <a:solidFill>
                  <a:srgbClr val="FF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ЕЁ НАСТРОЕНИЕМ?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C82829-B1D5-47F9-9AE3-AD0FF9F7A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71C82829-B1D5-47F9-9AE3-AD0FF9F7A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71C82829-B1D5-47F9-9AE3-AD0FF9F7A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graphicEl>
                                              <a:dgm id="{71C82829-B1D5-47F9-9AE3-AD0FF9F7A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87C632-3BF3-48A0-AB2E-71A38F62A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FF87C632-3BF3-48A0-AB2E-71A38F62A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FF87C632-3BF3-48A0-AB2E-71A38F62A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graphicEl>
                                              <a:dgm id="{FF87C632-3BF3-48A0-AB2E-71A38F62A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78F757-693A-4BF8-A953-0E2E3F88E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C878F757-693A-4BF8-A953-0E2E3F88E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C878F757-693A-4BF8-A953-0E2E3F88E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C878F757-693A-4BF8-A953-0E2E3F88E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C504EF-389E-47B9-B191-BC14FB8E3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37C504EF-389E-47B9-B191-BC14FB8E3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37C504EF-389E-47B9-B191-BC14FB8E3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dgm id="{37C504EF-389E-47B9-B191-BC14FB8E3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AA6151-51E3-4437-A04A-C3DF966F3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87AA6151-51E3-4437-A04A-C3DF966F3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87AA6151-51E3-4437-A04A-C3DF966F3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87AA6151-51E3-4437-A04A-C3DF966F3C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927AE8-885C-4C22-9E0F-4518F795B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69927AE8-885C-4C22-9E0F-4518F795B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graphicEl>
                                              <a:dgm id="{69927AE8-885C-4C22-9E0F-4518F795B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69927AE8-885C-4C22-9E0F-4518F795BD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B7700-97E7-4A8E-AF0B-0BD77E55E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5C4B7700-97E7-4A8E-AF0B-0BD77E55E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5C4B7700-97E7-4A8E-AF0B-0BD77E55E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5C4B7700-97E7-4A8E-AF0B-0BD77E55E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DA0340-3764-45EC-8C01-893AD0011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20DA0340-3764-45EC-8C01-893AD0011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20DA0340-3764-45EC-8C01-893AD0011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graphicEl>
                                              <a:dgm id="{20DA0340-3764-45EC-8C01-893AD0011E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8D0659-289F-461E-AAC7-D35D4073B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4C8D0659-289F-461E-AAC7-D35D4073B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graphicEl>
                                              <a:dgm id="{4C8D0659-289F-461E-AAC7-D35D4073B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4C8D0659-289F-461E-AAC7-D35D4073B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6380DE-9CE4-4B6F-9064-254C915E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046380DE-9CE4-4B6F-9064-254C915E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046380DE-9CE4-4B6F-9064-254C915E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046380DE-9CE4-4B6F-9064-254C915E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18C234-7D3D-40A8-8763-E0EFF193D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5118C234-7D3D-40A8-8763-E0EFF193D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graphicEl>
                                              <a:dgm id="{5118C234-7D3D-40A8-8763-E0EFF193D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5118C234-7D3D-40A8-8763-E0EFF193D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769719-4BA7-41F0-9874-6A282BF43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graphicEl>
                                              <a:dgm id="{11769719-4BA7-41F0-9874-6A282BF43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11769719-4BA7-41F0-9874-6A282BF43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11769719-4BA7-41F0-9874-6A282BF433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22D499-A60D-4484-986C-484B7847C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graphicEl>
                                              <a:dgm id="{5E22D499-A60D-4484-986C-484B7847C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graphicEl>
                                              <a:dgm id="{5E22D499-A60D-4484-986C-484B7847C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graphicEl>
                                              <a:dgm id="{5E22D499-A60D-4484-986C-484B7847CA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106F45-00EA-4EFA-8508-0195F06EB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graphicEl>
                                              <a:dgm id="{59106F45-00EA-4EFA-8508-0195F06EB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graphicEl>
                                              <a:dgm id="{59106F45-00EA-4EFA-8508-0195F06EB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graphicEl>
                                              <a:dgm id="{59106F45-00EA-4EFA-8508-0195F06EB1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C4E1B6-8609-47E6-ABD6-0E1C01006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58C4E1B6-8609-47E6-ABD6-0E1C01006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graphicEl>
                                              <a:dgm id="{58C4E1B6-8609-47E6-ABD6-0E1C01006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58C4E1B6-8609-47E6-ABD6-0E1C01006E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D53208-4EF2-46B5-8393-03099D53A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graphicEl>
                                              <a:dgm id="{C5D53208-4EF2-46B5-8393-03099D53A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graphicEl>
                                              <a:dgm id="{C5D53208-4EF2-46B5-8393-03099D53A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C5D53208-4EF2-46B5-8393-03099D53A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7788222" cy="39604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ru-RU" sz="72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УЗНАЙ </a:t>
            </a:r>
          </a:p>
          <a:p>
            <a:pPr algn="ctr"/>
            <a:r>
              <a:rPr lang="ru-RU" sz="72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МЕЛОДИЮ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292080" cy="682849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5292080" y="260648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ПЁТР</a:t>
            </a:r>
          </a:p>
          <a:p>
            <a:pPr algn="ctr"/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ИЛЬИЧ</a:t>
            </a:r>
          </a:p>
          <a:p>
            <a:pPr algn="ctr"/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ЧАЙКОВСКИЙ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2924944"/>
            <a:ext cx="366113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rgbClr val="C00000"/>
                  </a:solidFill>
                </a:ln>
                <a:solidFill>
                  <a:srgbClr val="9900CC"/>
                </a:solidFill>
              </a:rPr>
              <a:t>МАРШ</a:t>
            </a:r>
          </a:p>
          <a:p>
            <a:pPr algn="ctr"/>
            <a:r>
              <a:rPr lang="ru-RU" sz="4400" b="1" dirty="0">
                <a:ln>
                  <a:solidFill>
                    <a:srgbClr val="C00000"/>
                  </a:solidFill>
                </a:ln>
                <a:solidFill>
                  <a:srgbClr val="9900CC"/>
                </a:solidFill>
              </a:rPr>
              <a:t> ДЕРЕВЯННЫХ</a:t>
            </a:r>
          </a:p>
          <a:p>
            <a:pPr algn="ctr"/>
            <a:r>
              <a:rPr lang="ru-RU" sz="4400" b="1" dirty="0">
                <a:ln>
                  <a:solidFill>
                    <a:srgbClr val="C00000"/>
                  </a:solidFill>
                </a:ln>
                <a:solidFill>
                  <a:srgbClr val="9900CC"/>
                </a:solidFill>
              </a:rPr>
              <a:t> СОЛДАТИКОВ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  <p:pic>
        <p:nvPicPr>
          <p:cNvPr id="8" name="Чайковский. Марш деревянных солдатиков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332656"/>
            <a:ext cx="520824" cy="52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19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2413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827584" y="5013176"/>
            <a:ext cx="73095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ДЕВОЧКИ -  КУКОЛКИ</a:t>
            </a:r>
          </a:p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МАЛЬЧИКИ - БАРАБАНЩИКИ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620688"/>
            <a:ext cx="8234755" cy="378565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МЕЛОДИЯ ЧЁТКАЯ</a:t>
            </a:r>
          </a:p>
          <a:p>
            <a:pPr marL="342900" indent="-342900">
              <a:buAutoNum type="arabicPeriod"/>
            </a:pPr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  МЕЛОДИЯ ОТРЫВИСТАЯ</a:t>
            </a:r>
          </a:p>
          <a:p>
            <a:pPr marL="342900" indent="-342900">
              <a:buAutoNum type="arabicPeriod"/>
            </a:pPr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  ЗВУКИ ИЗОБРАЖАЮТ ДВИЖЕНИЕ</a:t>
            </a:r>
          </a:p>
          <a:p>
            <a:pPr marL="342900" indent="-342900">
              <a:buAutoNum type="arabicPeriod"/>
            </a:pPr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  РИТМ ПЕРЕДАЁТ ШАГИ</a:t>
            </a:r>
          </a:p>
          <a:p>
            <a:pPr marL="342900" indent="-342900">
              <a:buAutoNum type="arabicPeriod"/>
            </a:pPr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  МЕЛОДИЮ МОГ БЫ </a:t>
            </a:r>
          </a:p>
          <a:p>
            <a:pPr marL="342900" indent="-342900"/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     СЫГРАТЬ БАРАБАН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4293096"/>
            <a:ext cx="56680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ИСПОЛНЕНИЕ МАРША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92691" y="0"/>
            <a:ext cx="51010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ПРИЗНАКИ  МАРША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1422" y="620688"/>
            <a:ext cx="356257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ПЁТР</a:t>
            </a:r>
          </a:p>
          <a:p>
            <a:pPr algn="ctr"/>
            <a:r>
              <a:rPr lang="ru-RU" sz="4400" b="1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ИЛЬИЧ</a:t>
            </a:r>
          </a:p>
          <a:p>
            <a:pPr algn="ctr"/>
            <a:r>
              <a:rPr lang="ru-RU" sz="4400" b="1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ЧАЙКОВСКИЙ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152" y="3429000"/>
            <a:ext cx="23909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ВАЛЬС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  <p:pic>
        <p:nvPicPr>
          <p:cNvPr id="7" name="Чайковский. Вальс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188640"/>
            <a:ext cx="664840" cy="66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9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806544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51536" y="5085184"/>
            <a:ext cx="6892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ИСПОЛНЕНИЕ ВАЛЬСА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8808" y="908720"/>
            <a:ext cx="608519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b="1" dirty="0">
                <a:solidFill>
                  <a:srgbClr val="00FFFF"/>
                </a:solidFill>
              </a:rPr>
              <a:t>  </a:t>
            </a:r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МЕЛОДИЯ ПЛАВНАЯ</a:t>
            </a:r>
          </a:p>
          <a:p>
            <a:pPr marL="342900" indent="-342900">
              <a:buAutoNum type="arabicPeriod"/>
            </a:pPr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  МЕЛОДИЯ КРАСИВАЯ</a:t>
            </a:r>
          </a:p>
          <a:p>
            <a:pPr marL="342900" indent="-342900">
              <a:buAutoNum type="arabicPeriod"/>
            </a:pPr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  ЗВУКИ СЛОВНО </a:t>
            </a:r>
          </a:p>
          <a:p>
            <a:pPr marL="342900" indent="-342900"/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     ЗАКРУЖИЛИСЬ В ТАНЦЕ</a:t>
            </a:r>
          </a:p>
          <a:p>
            <a:pPr marL="742950" indent="-742950"/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4. ХОЧЕТСЯ ПОСЧИТАТЬ </a:t>
            </a:r>
          </a:p>
          <a:p>
            <a:pPr marL="742950" indent="-742950"/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    «РАЗ – ДВА – ТРИ»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95951" y="0"/>
            <a:ext cx="50480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ПРИЗНАКИ ТАНЦА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2536" y="0"/>
            <a:ext cx="5335235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3508195" y="188640"/>
            <a:ext cx="5659626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ПЁТР ИЛЬИЧ</a:t>
            </a:r>
          </a:p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ЧАЙКОВСКИЙ</a:t>
            </a:r>
          </a:p>
          <a:p>
            <a:pPr algn="ctr"/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БАЛЕТ «ЩЕЛКУНЧИК»</a:t>
            </a:r>
          </a:p>
          <a:p>
            <a:pPr algn="ctr"/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ПА-ДЕ-ДЕ</a:t>
            </a:r>
          </a:p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Васильева В.Н. СОШ № 34 Набережные Челны</a:t>
            </a:r>
          </a:p>
        </p:txBody>
      </p:sp>
      <p:pic>
        <p:nvPicPr>
          <p:cNvPr id="7" name="Чайковский. Щелкунчик. Па-де-д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260648"/>
            <a:ext cx="520824" cy="52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43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408</Words>
  <Application>Microsoft Office PowerPoint</Application>
  <PresentationFormat>Экран (4:3)</PresentationFormat>
  <Paragraphs>103</Paragraphs>
  <Slides>14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Ксения Захарова</cp:lastModifiedBy>
  <cp:revision>24</cp:revision>
  <dcterms:created xsi:type="dcterms:W3CDTF">2010-11-27T20:48:45Z</dcterms:created>
  <dcterms:modified xsi:type="dcterms:W3CDTF">2025-02-01T17:03:08Z</dcterms:modified>
</cp:coreProperties>
</file>