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8110"/>
            <a:ext cx="617215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4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2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8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2205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43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2025-02-05T09:44:19Z</dcterms:created>
  <dcterms:modified xsi:type="dcterms:W3CDTF">2025-02-05T09:46:57Z</dcterms:modified>
</cp:coreProperties>
</file>