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3" r:id="rId4"/>
    <p:sldId id="257" r:id="rId5"/>
    <p:sldId id="272" r:id="rId6"/>
    <p:sldId id="258" r:id="rId7"/>
    <p:sldId id="273" r:id="rId8"/>
    <p:sldId id="259" r:id="rId9"/>
    <p:sldId id="274" r:id="rId10"/>
    <p:sldId id="260" r:id="rId11"/>
    <p:sldId id="275" r:id="rId12"/>
    <p:sldId id="261" r:id="rId13"/>
    <p:sldId id="276" r:id="rId14"/>
    <p:sldId id="262" r:id="rId15"/>
    <p:sldId id="277" r:id="rId16"/>
    <p:sldId id="263" r:id="rId17"/>
    <p:sldId id="267" r:id="rId18"/>
    <p:sldId id="280" r:id="rId19"/>
    <p:sldId id="269" r:id="rId20"/>
    <p:sldId id="281" r:id="rId21"/>
    <p:sldId id="270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F4580-1D4D-42CE-B658-2EF2911A8DBF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341B-2915-4910-A880-9CF658D5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DNS\Desktop\&#1047;&#1072;&#1089;&#1090;&#1072;&#1074;&#1082;&#1072;%20-%20&#1042;%20&#1075;&#1086;&#1089;&#1090;&#1103;&#1093;%20&#1091;%20&#1089;&#1082;&#1072;&#1079;&#1082;&#108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NS\Desktop\e6fabfbf452f13dc2d4cca272568c9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40961" cy="6336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5776" y="2852936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Математическая сказка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детей младшего дошкольного возраста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Куколка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пригожая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4509120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ctr"/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Моторина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Олеся Сергеевна,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воспитатель младшей группы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МАДОУ детский сад №9  «Сказка»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Топкинский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 муниципальный округ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Заставка - В гостях у сказ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580112" y="18280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noFill/>
        </p:spPr>
      </p:pic>
      <p:pic>
        <p:nvPicPr>
          <p:cNvPr id="4098" name="Picture 2" descr="C:\Users\DNS\Desktop\2024-11-27_09-34-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08720"/>
            <a:ext cx="5472608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Вот и расписал Иван Золотые Кисти                      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Алёнушкину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куколку.                                                                                      Да такая пригожая она получилась, что любо дорого поглядеть! И остальных куколок, которые в первой прятались, тоже разрисовал.                                                                       Вот и получились они точно сёстры – близнецы, всем одинаковые. И личико красивое, и рубашка,                                 и сарафан с цветами лазоревыми.                                                                       Про платочек тоже не забыл.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786" y="836712"/>
            <a:ext cx="556331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свою куколку наглядеться                        не могла. Назвала она её Матрёшка.                         Ни на миг с ней расстаться не соглашалась. И спать с собой укладывала,                                    и кормила-поила её,                                                        и нехитрые свои детские секреты                            ей рассказывала.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836712"/>
            <a:ext cx="5472608" cy="42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Матрёшка помогла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Алёнушке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только считать научиться.                                                                                                               Но и сравнивать фигурки куколок                          по высоте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размеру, рисунку, объёму!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9" y="836712"/>
            <a:ext cx="5760639" cy="4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08720"/>
            <a:ext cx="589717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ещё она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Алёнушке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помогла                                 очень хорошо развить                                        мелкую моторику рук и пальчиков,                             а так же мышление, внимание,                           память и логику.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836712"/>
            <a:ext cx="61206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52894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Цель: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Знакомство детей с русским сувениром – матрешкой.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учить различать матрешек по высоте;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закреплять знания детей о форме и цвете;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расширять знания детей о русской матрёшке, дать представление о её внешнем виде, как и из чего изготовлена;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закрепить умение различать и называть геометрические фигуры;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воспитывать любовь и интерес с русским народным игрушкам;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развивать речь, моторику.</a:t>
            </a:r>
            <a:endParaRPr lang="ru-RU" sz="2400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11560" y="2728619"/>
            <a:ext cx="7920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 так быстро и правильно                       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всему научилась,                                                           что отец                                                         нарадоваться не мог                                        на свою смышлёную дочку.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408712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836712"/>
            <a:ext cx="4896544" cy="42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полетела тогда весть 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Алёнушкиной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Матрёшке по всей Руси и за пределы её.                                                        И во многих городах, деревнях и сёлах                         стали делать таких куколок.                                             Звали их всех одинаково, Матрёшка.                                    А наряды были у всех разные.                                  И только по наряду тому можно было сказать, откуда эта Матрёшка к нам в дом пришла.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Сказка для детей младшего дошкольного возраста                           «Куколка пригожая».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некотором царстве, в деревянном государстве жил-был                                 Владимир Умелые Руки.                                                                                                         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И, как у всякого порядочного отца семейства, росла у него дочка,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Отец очень любил свою маленькую дочку.                                      Всё у неё было: и наряды, и сладости.                                             Вот только кукол у неё не было. Играла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чугунками и ложками деревянными расписными,     которыми мама её по хозяйству управлялась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118245"/>
          </a:xfrm>
          <a:prstGeom prst="rect">
            <a:avLst/>
          </a:prstGeom>
          <a:noFill/>
        </p:spPr>
      </p:pic>
      <p:pic>
        <p:nvPicPr>
          <p:cNvPr id="5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80920" cy="6336704"/>
          </a:xfrm>
          <a:prstGeom prst="rect">
            <a:avLst/>
          </a:prstGeom>
          <a:noFill/>
        </p:spPr>
      </p:pic>
      <p:pic>
        <p:nvPicPr>
          <p:cNvPr id="1026" name="Picture 2" descr="C:\Users\DNS\Desktop\20241126_200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36712"/>
            <a:ext cx="5832648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980728"/>
            <a:ext cx="8003232" cy="5145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и просит однажды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своего отца: «Батюшка, сделай мне, пожалуйста, куколку, хоть небольшую».                    Не смог отец отказать в просьбе дочери своей любимой. Сделал ей куколку.                                                                                                                                     А государство-то наше было деревянным. И всё, что в нём находилось, было сделано из дерева: и посуда, и мебель, и даже дома. И куколка, конечно, была тоже из дерева.    Такая ладная получилась, что радовался Владимир своей работе. Но только не яркая была куколка, безликая какая-то получилась.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pic>
        <p:nvPicPr>
          <p:cNvPr id="2050" name="Picture 2" descr="C:\Users\DNS\Desktop\20241126_20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908720"/>
            <a:ext cx="5616624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28800"/>
            <a:ext cx="8147248" cy="4497363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Вот и пошёл Владимир к своему соседу,                               Ивану Золотые Кисти.                                         Надо сказать, что мастер этот, Золотые Кисти, любую вещь мог так разукрасить,                                         что от неё глаз было не оторвать!                                          Так красиво у него получалось.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19268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836713"/>
            <a:ext cx="5400599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e86442fa9b7d01e2546dbfb88dfa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надо ещё добавить,                                                                  что куколка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Алёнушкина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была непростая,                              а с секретом.                                                                                   В ней находилась ещё одна точно такая же куколка. Точь-в-точь как первая, только размером поменьше. А в ней ещё одна. А в ней ещё одна.                  И так их было сделано семь штук,                                 вместе с первой, конечно.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538</Words>
  <Application>Microsoft Office PowerPoint</Application>
  <PresentationFormat>Экран (4:3)</PresentationFormat>
  <Paragraphs>19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DNS</cp:lastModifiedBy>
  <cp:revision>8</cp:revision>
  <dcterms:created xsi:type="dcterms:W3CDTF">2024-11-01T08:06:59Z</dcterms:created>
  <dcterms:modified xsi:type="dcterms:W3CDTF">2025-02-11T10:12:28Z</dcterms:modified>
</cp:coreProperties>
</file>