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464692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123728" y="5785501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61653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</a:t>
            </a:r>
            <a:r>
              <a:rPr lang="ru-RU" dirty="0" smtClean="0"/>
              <a:t> Воспитатель: Филатова Т.А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««Детский сад имени </a:t>
            </a:r>
            <a:r>
              <a:rPr lang="ru-RU" dirty="0" err="1" smtClean="0"/>
              <a:t>Н.К.Крупской</a:t>
            </a:r>
            <a:r>
              <a:rPr lang="ru-RU" dirty="0" smtClean="0"/>
              <a:t>» </a:t>
            </a:r>
            <a:r>
              <a:rPr lang="ru-RU" dirty="0" err="1" smtClean="0"/>
              <a:t>с.Барское</a:t>
            </a:r>
            <a:r>
              <a:rPr lang="ru-RU" dirty="0" smtClean="0"/>
              <a:t> Татарово Вязниковского района»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дошкольников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Татьяна</cp:lastModifiedBy>
  <cp:revision>60</cp:revision>
  <dcterms:created xsi:type="dcterms:W3CDTF">2017-03-27T19:51:48Z</dcterms:created>
  <dcterms:modified xsi:type="dcterms:W3CDTF">2025-02-15T13:04:09Z</dcterms:modified>
</cp:coreProperties>
</file>