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6D0CC-0677-4656-9AF6-8F8A62722566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578A-7F82-4FAB-8914-FCFA7C69B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0BB1-290E-49DF-A204-BC1E1E5782A8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B501-783E-47C0-BE77-E33BC1D6F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C63F-DB7A-4311-9E5B-A95BD756D640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E77E-1908-419B-8636-57CDA21C6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0A47-6470-4A1F-8D48-FB60E5630ED9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ED0A-45B5-4F50-BF4B-9A510F3A6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4432B-825D-4F3B-AB8E-974650866BFF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EA6C-EBBA-44E7-B08D-D2B61BF00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649B-CAEE-481E-86BB-D0786FC947D5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148A2-D4ED-4DE4-A760-F35E0316D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098A7-6769-4106-AE05-D7A9E74A4048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6AE7-A38E-4854-AD45-C144BB86F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717E-E3FD-4AF1-9B21-6373AE0A8B0A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63424-CDDF-45EC-B55E-D03A8C248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D88D-8550-4442-A8CF-3419D3EFC480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36ED-E161-4372-A576-C8E4D8A91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FA0D2-5199-4205-B3D1-45B51112C7F4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AADE-83C5-494B-916B-D3217D027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E9479-6919-43A1-94AD-952BDBB573A2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93A7-87E9-4D34-8111-3A4A48D1B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9CFDA-A66A-4E56-BAC9-864EE9541362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C2A092-1522-46D4-9D1A-61034546D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924944"/>
            <a:ext cx="5976664" cy="2160240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Презентация к конспекту </a:t>
            </a:r>
            <a:r>
              <a:rPr lang="ru-RU" sz="2800" b="1" dirty="0">
                <a:solidFill>
                  <a:srgbClr val="002060"/>
                </a:solidFill>
              </a:rPr>
              <a:t>по ФЭМП 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«Сказочная страна геометрических фигур»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в средней </a:t>
            </a:r>
            <a:r>
              <a:rPr lang="ru-RU" sz="2800" b="1" dirty="0" smtClean="0">
                <a:solidFill>
                  <a:srgbClr val="002060"/>
                </a:solidFill>
              </a:rPr>
              <a:t>группе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(с </a:t>
            </a:r>
            <a:r>
              <a:rPr lang="ru-RU" sz="2800" b="1" dirty="0">
                <a:solidFill>
                  <a:srgbClr val="002060"/>
                </a:solidFill>
              </a:rPr>
              <a:t>4 до 5 лет)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427981" y="5445225"/>
            <a:ext cx="4032449" cy="1148812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Подготовила: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Воспитатель </a:t>
            </a:r>
            <a:r>
              <a:rPr lang="ru-RU" dirty="0" smtClean="0">
                <a:solidFill>
                  <a:srgbClr val="002060"/>
                </a:solidFill>
              </a:rPr>
              <a:t>А.А. Захарова 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13690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A1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№ 49 «Чебурашка» Малышевского муниципального округа</a:t>
            </a:r>
            <a:endParaRPr lang="ru-RU" sz="1400" dirty="0">
              <a:solidFill>
                <a:srgbClr val="000A1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td3.mycdn.me/image?id=861859472855&amp;t=20&amp;plc=WEB&amp;tkn=*hBX0mbVMcbjjlXfNMRx0khy2Qq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3999" cy="684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799" y="3068960"/>
            <a:ext cx="63721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Нет углов у меня</a:t>
            </a:r>
          </a:p>
          <a:p>
            <a:pPr indent="540385"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 похож на блюдце я</a:t>
            </a:r>
          </a:p>
          <a:p>
            <a:pPr indent="540385"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 тарелку и на крышку</a:t>
            </a:r>
          </a:p>
          <a:p>
            <a:pPr indent="540385"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 кольцо, на колесо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Кто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 я такой, друзья? 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692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https://png.pngtree.com/element_origin_min_pic/17/10/02/7dcee192db4e6e95ade0def3a48725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1"/>
            <a:ext cx="4222321" cy="417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68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td3.mycdn.me/image?id=861859472855&amp;t=20&amp;plc=WEB&amp;tkn=*hBX0mbVMcbjjlXfNMRx0khy2Qq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483768" y="3356992"/>
            <a:ext cx="6120680" cy="3024336"/>
          </a:xfrm>
        </p:spPr>
        <p:txBody>
          <a:bodyPr/>
          <a:lstStyle/>
          <a:p>
            <a:pPr algn="l"/>
            <a:r>
              <a:rPr lang="ru-RU" sz="4000" b="1" i="1" dirty="0">
                <a:solidFill>
                  <a:srgbClr val="002060"/>
                </a:solidFill>
              </a:rPr>
              <a:t>Т</a:t>
            </a:r>
            <a:r>
              <a:rPr lang="ru-RU" sz="4000" b="1" i="1" dirty="0" smtClean="0">
                <a:solidFill>
                  <a:srgbClr val="002060"/>
                </a:solidFill>
              </a:rPr>
              <a:t>ри </a:t>
            </a:r>
            <a:r>
              <a:rPr lang="ru-RU" sz="4000" b="1" i="1" dirty="0">
                <a:solidFill>
                  <a:srgbClr val="002060"/>
                </a:solidFill>
              </a:rPr>
              <a:t>вершины тут видны</a:t>
            </a: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i="1" dirty="0">
                <a:solidFill>
                  <a:srgbClr val="002060"/>
                </a:solidFill>
              </a:rPr>
              <a:t>Три угла, три стороны</a:t>
            </a: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i="1" dirty="0">
                <a:solidFill>
                  <a:srgbClr val="002060"/>
                </a:solidFill>
              </a:rPr>
              <a:t>Ну, пожалуй, и довольно!</a:t>
            </a: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i="1" dirty="0">
                <a:solidFill>
                  <a:srgbClr val="002060"/>
                </a:solidFill>
              </a:rPr>
              <a:t>Что ты </a:t>
            </a:r>
            <a:r>
              <a:rPr lang="ru-RU" sz="4000" b="1" i="1" dirty="0" smtClean="0">
                <a:solidFill>
                  <a:srgbClr val="002060"/>
                </a:solidFill>
              </a:rPr>
              <a:t>видишь….</a:t>
            </a:r>
            <a:r>
              <a:rPr lang="ru-RU" sz="4000" b="1" i="1" dirty="0">
                <a:solidFill>
                  <a:srgbClr val="C00000"/>
                </a:solidFill>
              </a:rPr>
              <a:t> 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2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Треугольник 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s://www.publicdomainpictures.net/pictures/40000/velka/basic-triangle-shap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97" y="1417638"/>
            <a:ext cx="42802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37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itd3.mycdn.me/image?id=861859472855&amp;t=20&amp;plc=WEB&amp;tkn=*hBX0mbVMcbjjlXfNMRx0khy2Qq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4286" y="2708920"/>
            <a:ext cx="7006186" cy="341724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Он давно знаком со мной,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Каждый угол в нем – прямой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Все четыре стороны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Одинаковой длины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Вам его представить рад, а зовут его?</a:t>
            </a:r>
            <a:r>
              <a:rPr lang="ru-RU" b="1" i="1" dirty="0" smtClean="0"/>
              <a:t> 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917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КВАДРАТ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 descr="http://dasha46.narod.ru/Encyclopedic_Knowledge/Mathematics/Shapes/squa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29" y="1604198"/>
            <a:ext cx="5872942" cy="451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81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Молодцы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ребята!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 descr="C:\Documents and Settings\Света\Рабочий стол\смайлик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4536504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5373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td3.mycdn.me/image?id=861859472855&amp;t=20&amp;plc=WEB&amp;tkn=*hBX0mbVMcbjjlXfNMRx0khy2Qq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70" y="2075542"/>
            <a:ext cx="5159829" cy="4161769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Ручки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кверху поднимаем,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потом их отпускаем.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 их развернем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 себе скорей прижмем.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 быстрей, быстрей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Хлопай, хлопай веселей.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872" y="175964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Физкультминутка «Наши ручки»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022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Дидактическая игра «Найди пару».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2292" name="Picture 4" descr="https://i.pinimg.com/736x/a4/98/bd/a498bd64b2dc1f8e18dd71a85aa5b326--red-mittens-pothol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9594">
            <a:off x="707056" y="1557428"/>
            <a:ext cx="1419240" cy="197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.pinimg.com/736x/a4/98/bd/a498bd64b2dc1f8e18dd71a85aa5b326--red-mittens-pothol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9594">
            <a:off x="6468941" y="1145397"/>
            <a:ext cx="1701763" cy="23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.pinimg.com/736x/a4/98/bd/a498bd64b2dc1f8e18dd71a85aa5b326--red-mittens-pothol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9594">
            <a:off x="565794" y="4263860"/>
            <a:ext cx="1701763" cy="23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.pinimg.com/736x/a4/98/bd/a498bd64b2dc1f8e18dd71a85aa5b326--red-mittens-pothol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9594">
            <a:off x="2626776" y="1293344"/>
            <a:ext cx="1432132" cy="199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.pinimg.com/736x/a4/98/bd/a498bd64b2dc1f8e18dd71a85aa5b326--red-mittens-pothol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9594">
            <a:off x="6686818" y="3542561"/>
            <a:ext cx="1701763" cy="23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i.pinimg.com/736x/a4/98/bd/a498bd64b2dc1f8e18dd71a85aa5b326--red-mittens-pothol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9594">
            <a:off x="2956902" y="3864298"/>
            <a:ext cx="1701763" cy="23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i.pinimg.com/736x/a4/98/bd/a498bd64b2dc1f8e18dd71a85aa5b326--red-mittens-pothol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9594">
            <a:off x="4625652" y="1682772"/>
            <a:ext cx="1480862" cy="205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.pinimg.com/736x/a4/98/bd/a498bd64b2dc1f8e18dd71a85aa5b326--red-mittens-pothol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9594">
            <a:off x="4718904" y="3800127"/>
            <a:ext cx="1648842" cy="229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 rot="20265604">
            <a:off x="1331640" y="2492896"/>
            <a:ext cx="576064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20593654">
            <a:off x="5508104" y="4946853"/>
            <a:ext cx="576064" cy="67992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9961429">
            <a:off x="5334301" y="2582943"/>
            <a:ext cx="529809" cy="66928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20363606">
            <a:off x="1419463" y="5338634"/>
            <a:ext cx="497187" cy="66928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20077272">
            <a:off x="3302182" y="2072686"/>
            <a:ext cx="623179" cy="66928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20272498">
            <a:off x="7357949" y="2229958"/>
            <a:ext cx="430053" cy="669286"/>
          </a:xfrm>
          <a:prstGeom prst="triangl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20505998">
            <a:off x="3735757" y="4834316"/>
            <a:ext cx="523968" cy="669286"/>
          </a:xfrm>
          <a:prstGeom prst="triangl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20571139">
            <a:off x="7501010" y="4530329"/>
            <a:ext cx="521447" cy="7359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32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newbookshop.ru/pictures/10180566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5688632" cy="30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feeds.cnv.com/pimages/A-EF/CNVEF-ETS1014416_MANTS1014416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30626"/>
            <a:ext cx="4104456" cy="29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92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4464496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продолжать формировать знания о геометрических фигурах.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упражнять в отсчитывании геометрических фигур и тел, по образцу и названному числу, учить различать и называть геометрические тела (куб, шар) и фигуры (квадрат, треугольник, круг, прямоугольник, овал), находить предметы подобные геометрической форме в окружающей обстановке.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Цифры 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s://img1.liveinternet.ru/images/attach/c/0/121/769/121769029_Cifruy_s_glazkami_i_stihi_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17159"/>
            <a:ext cx="3634121" cy="256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img0.liveinternet.ru/images/attach/c/0/121/769/121769030_Cifruy_s_glazkami_i_stihi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1905"/>
            <a:ext cx="3610744" cy="255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www.sacitametam.com/wp-content/uploads/2015/12/IMG_1875-683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59" y="973456"/>
            <a:ext cx="2304256" cy="345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093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azhanova.detkin-club.ru/images/custom_5/depositphotos_65982867-pirate-treasure-chest-vector-illustration_5a16c9e448b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43528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202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hkola2.pavlovka.ru/wp-content/uploads/2018/11/%D0%A1%D1%83%D0%BD%D0%B4%D1%83%D0%BA-%D1%81-%D1%81%D0%BE%D0%B2%D0%BE%D0%B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980728"/>
            <a:ext cx="7416824" cy="5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507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Молодцы!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Admin\Desktop\i (1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12879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88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Круг 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mmedia.ozone.ru/multimedia/10218697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88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Квадрат</a:t>
            </a:r>
            <a:r>
              <a:rPr lang="ru-RU" sz="8000" b="1" dirty="0" smtClean="0"/>
              <a:t> </a:t>
            </a:r>
            <a:endParaRPr lang="ru-RU" sz="8000" b="1" dirty="0"/>
          </a:p>
        </p:txBody>
      </p:sp>
      <p:pic>
        <p:nvPicPr>
          <p:cNvPr id="2050" name="Picture 2" descr="http://dasha46.narod.ru/Encyclopedic_Knowledge/Mathematics/Shapes/squa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99" y="1600200"/>
            <a:ext cx="588260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19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Треугольник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ttps://maqentaer.com/devopera-static-backup/http/devfiles.myopera.com/articles/8442/figure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11256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1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itd3.mycdn.me/image?id=861859472855&amp;t=20&amp;plc=WEB&amp;tkn=*hBX0mbVMcbjjlXfNMRx0khy2Qq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33048" cy="70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arhivurokov.ru/multiurok/5/a/2/5a272a8a79a2997c60e90c2ec179f15093112ef0/parovozik-iz-romashkovo-dlia-mladshiei-ghruppy_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" y="3776532"/>
            <a:ext cx="6314729" cy="308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onnect.factoryorder.ru/48526-1-home_default/%D0%A1%D1%83%D0%BD%D0%B4%D1%83%D1%87%D0%BE%D0%BA-%D1%88%D0%BA%D0%B0%D1%82%D1%83%D0%BB%D0%BA%D0%B0-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57" y="3684213"/>
            <a:ext cx="2898643" cy="2604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04664"/>
            <a:ext cx="4067944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spcAft>
                <a:spcPts val="75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играем в паровоз</a:t>
            </a:r>
          </a:p>
          <a:p>
            <a:pPr indent="540385">
              <a:spcAft>
                <a:spcPts val="75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беда, что без колес.</a:t>
            </a:r>
          </a:p>
          <a:p>
            <a:pPr indent="540385">
              <a:spcAft>
                <a:spcPts val="75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Есть, зато, труба, гудок,</a:t>
            </a:r>
          </a:p>
          <a:p>
            <a:pPr indent="540385">
              <a:spcAft>
                <a:spcPts val="75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прибудем точно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срок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540385">
              <a:spcAft>
                <a:spcPts val="75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Начинается игра,</a:t>
            </a:r>
          </a:p>
          <a:p>
            <a:pPr indent="540385">
              <a:spcAft>
                <a:spcPts val="75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Отправляться нам пора.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980728"/>
            <a:ext cx="3816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spcAft>
                <a:spcPts val="75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Колесики, колесики</a:t>
            </a:r>
          </a:p>
          <a:p>
            <a:pPr indent="540385">
              <a:spcAft>
                <a:spcPts val="75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рельсам тарахтят.</a:t>
            </a:r>
          </a:p>
          <a:p>
            <a:pPr indent="540385">
              <a:spcAft>
                <a:spcPts val="75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Везут в страну чудесную</a:t>
            </a:r>
          </a:p>
          <a:p>
            <a:pPr indent="540385">
              <a:spcAft>
                <a:spcPts val="75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Компанию ребят.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8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5.infourok.ru/uploads/ex/0d22/000020a9-e848ff33/hello_html_m2820d4a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«Страна математика»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65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td3.mycdn.me/image?id=861859472855&amp;t=20&amp;plc=WEB&amp;tkn=*hBX0mbVMcbjjlXfNMRx0khy2Qq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002060"/>
                </a:solidFill>
              </a:rPr>
              <a:t>Загадки 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573016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spcAft>
                <a:spcPts val="0"/>
              </a:spcAft>
            </a:pPr>
            <a:r>
              <a:rPr lang="ru-RU" sz="4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взял бы я окружность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>
              <a:spcAft>
                <a:spcPts val="0"/>
              </a:spcAft>
            </a:pPr>
            <a:r>
              <a:rPr lang="ru-RU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 двух сторон немного сжал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отвечайте дети дружно – получился </a:t>
            </a:r>
            <a:r>
              <a:rPr lang="ru-RU" sz="4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бы…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168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Овал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s://upload.wikimedia.org/wikipedia/commons/thumb/8/88/Blue_oval.svg/1280px-Blue_oval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848872" cy="393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184521"/>
      </p:ext>
    </p:extLst>
  </p:cSld>
  <p:clrMapOvr>
    <a:masterClrMapping/>
  </p:clrMapOvr>
</p:sld>
</file>

<file path=ppt/theme/theme1.xml><?xml version="1.0" encoding="utf-8"?>
<a:theme xmlns:a="http://schemas.openxmlformats.org/drawingml/2006/main" name="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000051</Template>
  <TotalTime>68</TotalTime>
  <Words>203</Words>
  <Application>Microsoft Office PowerPoint</Application>
  <PresentationFormat>Экран (4:3)</PresentationFormat>
  <Paragraphs>49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000051</vt:lpstr>
      <vt:lpstr>Презентация к конспекту по ФЭМП  «Сказочная страна геометрических фигур» в средней группе (с 4 до 5 лет)</vt:lpstr>
      <vt:lpstr>Цель: продолжать формировать знания о геометрических фигурах. Задачи: упражнять в отсчитывании геометрических фигур и тел, по образцу и названному числу, учить различать и называть геометрические тела (куб, шар) и фигуры (квадрат, треугольник, круг, прямоугольник, овал), находить предметы подобные геометрической форме в окружающей обстановке. </vt:lpstr>
      <vt:lpstr>Круг </vt:lpstr>
      <vt:lpstr>Квадрат </vt:lpstr>
      <vt:lpstr>Треугольник </vt:lpstr>
      <vt:lpstr>Презентация PowerPoint</vt:lpstr>
      <vt:lpstr>«Страна математика»</vt:lpstr>
      <vt:lpstr>Загадки </vt:lpstr>
      <vt:lpstr>Овал </vt:lpstr>
      <vt:lpstr>Презентация PowerPoint</vt:lpstr>
      <vt:lpstr>Круг </vt:lpstr>
      <vt:lpstr>Три вершины тут видны Три угла, три стороны Ну, пожалуй, и довольно! Что ты видишь…. </vt:lpstr>
      <vt:lpstr>Треугольник </vt:lpstr>
      <vt:lpstr>Презентация PowerPoint</vt:lpstr>
      <vt:lpstr>КВАДРАТ</vt:lpstr>
      <vt:lpstr>Молодцы ребята!</vt:lpstr>
      <vt:lpstr>Физкультминутка «Наши ручки» </vt:lpstr>
      <vt:lpstr>Дидактическая игра «Найди пару».</vt:lpstr>
      <vt:lpstr>Презентация PowerPoint</vt:lpstr>
      <vt:lpstr>Цифры 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Валерий Устинов</dc:creator>
  <cp:lastModifiedBy>Комп</cp:lastModifiedBy>
  <cp:revision>16</cp:revision>
  <dcterms:created xsi:type="dcterms:W3CDTF">2015-09-21T06:54:18Z</dcterms:created>
  <dcterms:modified xsi:type="dcterms:W3CDTF">2025-02-19T09:13:43Z</dcterms:modified>
</cp:coreProperties>
</file>