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428604"/>
            <a:ext cx="8143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Стенд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Моё настроение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(ребенок из коробочки берет фигуру гномика со своей фотографией и ставит на желаемое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цветное поле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-d683576aed078a323e3b32c4fa79fef2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7786710" cy="4571890"/>
          </a:xfrm>
          <a:prstGeom prst="rect">
            <a:avLst/>
          </a:prstGeom>
        </p:spPr>
      </p:pic>
      <p:pic>
        <p:nvPicPr>
          <p:cNvPr id="4" name="Picture 3" descr="C:\Users\E786~1\AppData\Local\Temp\Rar$DIa6848.16471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32" y="4429132"/>
            <a:ext cx="2428868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571480"/>
            <a:ext cx="6239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«Цветное поле»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выполнено в соответствии с тестом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Люшера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f701749b6f3f3e4b365d8afdf13ff4c1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142984"/>
            <a:ext cx="6715140" cy="5229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E786~1\AppData\Local\Temp\Rar$DIa6848.16471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18" y="4071918"/>
            <a:ext cx="2786082" cy="2786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481776" cy="457200"/>
          </a:xfrm>
        </p:spPr>
        <p:txBody>
          <a:bodyPr/>
          <a:lstStyle/>
          <a:p>
            <a:pPr algn="ctr"/>
            <a:r>
              <a:rPr lang="ru-RU" b="1" dirty="0" smtClean="0">
                <a:latin typeface="Segoe Print" pitchFamily="2" charset="0"/>
              </a:rPr>
              <a:t>Планируемые результаты:</a:t>
            </a:r>
            <a:br>
              <a:rPr lang="ru-RU" b="1" dirty="0" smtClean="0">
                <a:latin typeface="Segoe Print" pitchFamily="2" charset="0"/>
              </a:rPr>
            </a:br>
            <a:endParaRPr lang="ru-RU" b="1" dirty="0"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28662" y="1214422"/>
            <a:ext cx="7479792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Развита эмоциональная сфера ребенка дошкольного возраста;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Развиты коммуникативные навыки детей старшего дошкольного возраста;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умеет управлять своим настроением, определять эмоциональное состояние другого человека;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эмоционально раскрепощен;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 эмоционально-положительный климат в группе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786~1\AppData\Local\Temp\Rar$DIa6848.16471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18" y="4071918"/>
            <a:ext cx="2786082" cy="2786082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357290" y="357166"/>
            <a:ext cx="7300912" cy="315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Чтобы управлять своим настроением, нужно уметь выделять главные эмоции. 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А для этого нужно учить детей отслеживать своё настроение и оценивать его.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Уголок настроения в группе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нужен для эмоционального развития и укрепления психологического благополучия детей.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Мы разработали в нашей группе свой уголок под названием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effectLst/>
                <a:latin typeface="Segoe Print" pitchFamily="2" charset="0"/>
                <a:cs typeface="Times New Roman" pitchFamily="18" charset="0"/>
              </a:rPr>
              <a:t>«Дом гнома. Гном дома».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 основе уголка – визуализация. Другими словами, здесь делается видимым то, что невидимо.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Дом\Downloads\фото пособия\IMG-317a3046a373b64483b048ad0775cd82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3717032"/>
            <a:ext cx="435771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E786~1\AppData\Local\Temp\Rar$DIa6848.16471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357694"/>
            <a:ext cx="2786082" cy="27860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260648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Методическое пособие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эмоциональному развитию детей старшего дошкольного возраста представляет собой макет многоэтажного дома с дворовой площадкой размером 40смх60см.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внешней стороны напоминает форму открытого чемодана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fd3e99df85bd57144aba8d9aa1e2d679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000240"/>
            <a:ext cx="5311616" cy="4101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выпилен из фанеры лазерной резкой, также в этой же технике очерчен контур окон и акриловыми красками выкрашен в черный цвет. К окнам приклеены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объемные несъемные створки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выкрашенные белой акриловой краской. На экране присутствуют декоративные элементы, изготовленные из тонкой фанеры: резные двери со сказочными фонарями, трубы, кот.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1a887e693b34105624d24d902ea583a3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71678"/>
            <a:ext cx="7715272" cy="4189103"/>
          </a:xfrm>
          <a:prstGeom prst="rect">
            <a:avLst/>
          </a:prstGeom>
        </p:spPr>
      </p:pic>
      <p:pic>
        <p:nvPicPr>
          <p:cNvPr id="4" name="Picture 3" descr="C:\Users\E786~1\AppData\Local\Temp\Rar$DIa6848.16471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0" y="4857760"/>
            <a:ext cx="200024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6715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пособию прилагаются главные жители дома -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фотографиями детей, выполненные из фанеры и расписанные акриловыми красками. А также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съемные окна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выкрашенные желтыми акриловыми красками, с обратной стороны окон расположены магниты.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G-6d57aeec3b9c7bad4d5c031f597e89fd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857364"/>
            <a:ext cx="4713821" cy="3786190"/>
          </a:xfrm>
          <a:prstGeom prst="rect">
            <a:avLst/>
          </a:prstGeom>
        </p:spPr>
      </p:pic>
      <p:pic>
        <p:nvPicPr>
          <p:cNvPr id="4" name="Picture 3" descr="C:\Users\E786~1\AppData\Local\Temp\Rar$DIa6848.16471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18" y="4071918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E786~1\AppData\Local\Temp\Rar$DIa6848.16471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605" y="4214818"/>
            <a:ext cx="2643182" cy="26431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481644" cy="8572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Задачи методического пособия: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142984"/>
            <a:ext cx="71438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Обучать  детей адекватным способам выражения своих эмоциональных состояний,  умению понимать состояние и переживания окружающих, откликаться на эмоциональное состояние другого человека;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  развитию коммуникативных навыков детей старшего дошкольного возраста;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Создавать эмоционально - положительный климат в группе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1538" y="285728"/>
            <a:ext cx="650085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Эмоциональный экран состоит из двух частей: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Стенд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Здравствуй, я пришёл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окошки в доме;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стенд «Моё настроение» - гномики с фотографиями детей и цветным полем.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Рисунок 2" descr="IMG-d683576aed078a323e3b32c4fa79fef2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643050"/>
            <a:ext cx="7500958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42910" y="0"/>
            <a:ext cx="76438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Стенд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Здравствуй, я пришёл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(это окошки 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приходя в детский сад, ребёнок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зажигает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свет в своём окне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ставит жёлтый квадрат в окно со своим именем. Так мы видим сколько детей сегодня в группе, и кто из детей отсутствует.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-72f50d49946be83e690e3b644b12cb7e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500174"/>
            <a:ext cx="6643702" cy="4555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28662" y="214290"/>
            <a:ext cx="67151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Уходя из детского сада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ребенок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выключает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свет, убирая своё окно в коробочку. Так мы видим сколько детей осталось в группе на определенный промежуток времени.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-8e070402b37d1f7b3ac9d7236bf710de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5072066" cy="3857652"/>
          </a:xfrm>
          <a:prstGeom prst="rect">
            <a:avLst/>
          </a:prstGeom>
        </p:spPr>
      </p:pic>
      <p:pic>
        <p:nvPicPr>
          <p:cNvPr id="4" name="Рисунок 3" descr="IMG-6d57aeec3b9c7bad4d5c031f597e89fd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714488"/>
            <a:ext cx="2143140" cy="2286016"/>
          </a:xfrm>
          <a:prstGeom prst="rect">
            <a:avLst/>
          </a:prstGeom>
        </p:spPr>
      </p:pic>
      <p:pic>
        <p:nvPicPr>
          <p:cNvPr id="5" name="Picture 3" descr="C:\Users\E786~1\AppData\Local\Temp\Rar$DIa6848.16471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18" y="4071918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159</TotalTime>
  <Words>335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Lucida Sans Unicode</vt:lpstr>
      <vt:lpstr>Segoe Print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Чтобы управлять своим настроением, нужно уметь выделять главные эмоции.  А для этого нужно учить детей отслеживать своё настроение и оценивать его. Уголок настроения в группе нужен для эмоционального развития и укрепления психологического благополучия детей. Мы разработали в нашей группе свой уголок под названием  «Дом гнома. Гном дома».  В основе уголка – визуализация. Другими словами, здесь делается видимым то, что невидимо.</vt:lpstr>
      <vt:lpstr>Презентация PowerPoint</vt:lpstr>
      <vt:lpstr>Презентация PowerPoint</vt:lpstr>
      <vt:lpstr>Презентация PowerPoint</vt:lpstr>
      <vt:lpstr>Задачи методического пособия: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Планируемые результаты: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User</cp:lastModifiedBy>
  <cp:revision>16</cp:revision>
  <dcterms:created xsi:type="dcterms:W3CDTF">2022-01-30T08:30:31Z</dcterms:created>
  <dcterms:modified xsi:type="dcterms:W3CDTF">2022-02-15T17:39:55Z</dcterms:modified>
</cp:coreProperties>
</file>