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3" r:id="rId5"/>
    <p:sldId id="257" r:id="rId6"/>
    <p:sldId id="258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206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9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95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44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54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02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6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25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01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75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0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0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67E3-E194-4AC2-851C-3EA0E5286F02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4DE39-2361-45C0-A493-293DA05BF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2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5%D1%81%D1%82%D1%81%D0%B5%D0%BB%D0%BB%D0%B5%D1%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8533" y="1630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Мастер-класс</a:t>
            </a:r>
            <a:b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Новогодняя открытка</a:t>
            </a:r>
            <a:b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технике интуитивная живопись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7383" y="5394961"/>
            <a:ext cx="7837714" cy="82949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педагог дополнительного образования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Гималтдинова</a:t>
            </a:r>
            <a:r>
              <a:rPr lang="ru-RU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Елена Владимировна.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8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5369" y="1566381"/>
            <a:ext cx="5246588" cy="3934940"/>
          </a:xfrm>
        </p:spPr>
      </p:pic>
      <p:sp>
        <p:nvSpPr>
          <p:cNvPr id="8" name="Прямоугольник 7"/>
          <p:cNvSpPr/>
          <p:nvPr/>
        </p:nvSpPr>
        <p:spPr>
          <a:xfrm>
            <a:off x="367937" y="555489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7. На палитре смешиваем несколько оттенков для веток (синий и белый, белый </a:t>
            </a:r>
            <a:r>
              <a:rPr lang="ru-RU" sz="2000" b="1" i="1" dirty="0"/>
              <a:t>синий и </a:t>
            </a:r>
            <a:r>
              <a:rPr lang="ru-RU" sz="2000" b="1" i="1" dirty="0" smtClean="0"/>
              <a:t>коричневый).</a:t>
            </a:r>
            <a:endParaRPr lang="ru-RU" sz="20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937" y="1582475"/>
            <a:ext cx="5186196" cy="39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2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85" y="1077548"/>
            <a:ext cx="5249092" cy="39368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879" y="1077548"/>
            <a:ext cx="5400425" cy="3899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5685" y="5247007"/>
            <a:ext cx="9074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8. Кончиком кисти  рисуем ветки (на заднем плане более светлые, на переднем темнее).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4048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41" y="1320347"/>
            <a:ext cx="5352855" cy="4014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982" y="1320347"/>
            <a:ext cx="5581757" cy="40789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8841" y="549632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9.Строим фонарь с помощью черной краски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1410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044" y="1570104"/>
            <a:ext cx="4996361" cy="3747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447" y="1570105"/>
            <a:ext cx="4924509" cy="37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5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35" y="1339737"/>
            <a:ext cx="4971536" cy="3728652"/>
          </a:xfrm>
        </p:spPr>
      </p:pic>
      <p:sp>
        <p:nvSpPr>
          <p:cNvPr id="6" name="Прямоугольник 5"/>
          <p:cNvSpPr/>
          <p:nvPr/>
        </p:nvSpPr>
        <p:spPr>
          <a:xfrm>
            <a:off x="644435" y="5503203"/>
            <a:ext cx="9531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10. Поэтапно накладываем краску</a:t>
            </a:r>
            <a:r>
              <a:rPr lang="ru-RU" sz="2000" b="1" i="1" dirty="0"/>
              <a:t> </a:t>
            </a:r>
            <a:r>
              <a:rPr lang="ru-RU" sz="2000" b="1" i="1" dirty="0" smtClean="0"/>
              <a:t>( в </a:t>
            </a:r>
            <a:r>
              <a:rPr lang="ru-RU" sz="2000" b="1" i="1" dirty="0"/>
              <a:t>центре светлый </a:t>
            </a:r>
            <a:r>
              <a:rPr lang="ru-RU" sz="2000" b="1" i="1" dirty="0" smtClean="0"/>
              <a:t>оттенок желтого </a:t>
            </a:r>
            <a:r>
              <a:rPr lang="ru-RU" sz="2000" b="1" i="1" dirty="0"/>
              <a:t>и </a:t>
            </a:r>
            <a:r>
              <a:rPr lang="ru-RU" sz="2000" b="1" i="1" dirty="0" smtClean="0"/>
              <a:t>белого, по </a:t>
            </a:r>
            <a:r>
              <a:rPr lang="ru-RU" sz="2000" b="1" i="1" dirty="0"/>
              <a:t>краям </a:t>
            </a:r>
            <a:r>
              <a:rPr lang="ru-RU" sz="2000" b="1" i="1" dirty="0" smtClean="0"/>
              <a:t>оранжевый).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407" y="1339737"/>
            <a:ext cx="5118794" cy="37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0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72" y="666205"/>
            <a:ext cx="5073894" cy="380542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098" y="666205"/>
            <a:ext cx="5073896" cy="38054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1372" y="4955731"/>
            <a:ext cx="10955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11. Добавляем оттенки на фонаре ( белым и оранжевыми цветом).</a:t>
            </a:r>
          </a:p>
          <a:p>
            <a:r>
              <a:rPr lang="ru-RU" sz="2000" b="1" i="1" dirty="0" smtClean="0"/>
              <a:t>12. Перегородки стекла (коричневым и оранжевым ).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6230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72" y="873874"/>
            <a:ext cx="5091597" cy="38186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1184" y="1028064"/>
            <a:ext cx="5307824" cy="36645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1372" y="5017762"/>
            <a:ext cx="8630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13. Добавляем снег (в технике </a:t>
            </a:r>
            <a:r>
              <a:rPr lang="ru-RU" sz="2000" b="1" i="1" dirty="0" err="1" smtClean="0"/>
              <a:t>набрызга</a:t>
            </a:r>
            <a:r>
              <a:rPr lang="ru-RU" sz="2000" b="1" i="1" smtClean="0"/>
              <a:t>)</a:t>
            </a:r>
            <a:endParaRPr lang="ru-RU" sz="2000" b="1" i="1" dirty="0" smtClean="0"/>
          </a:p>
          <a:p>
            <a:r>
              <a:rPr lang="ru-RU" sz="2000" b="1" i="1" dirty="0" smtClean="0"/>
              <a:t>14. Контуром делаем надпись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8394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640" y="1851751"/>
            <a:ext cx="2442754" cy="4351338"/>
          </a:xfrm>
        </p:spPr>
      </p:pic>
    </p:spTree>
    <p:extLst>
      <p:ext uri="{BB962C8B-B14F-4D97-AF65-F5344CB8AC3E}">
        <p14:creationId xmlns:p14="http://schemas.microsoft.com/office/powerpoint/2010/main" xmlns="" val="16879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013"/>
            <a:ext cx="12191999" cy="686301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52596" y="428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i="1" dirty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Историческая справка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95942" y="1571604"/>
            <a:ext cx="115345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Основательницей метода правополушарного рисования стала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Бе́тти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Э́двардс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- американский преподаватель искусства, доктор наук, основоположник методики правополушарного рисования, автор 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hlinkClick r:id="rId3" tooltip="Бестселлер"/>
              </a:rPr>
              <a:t>бестселлеров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«Художник внутри вас» и «Раскройте в себе художника».</a:t>
            </a:r>
          </a:p>
        </p:txBody>
      </p:sp>
    </p:spTree>
    <p:extLst>
      <p:ext uri="{BB962C8B-B14F-4D97-AF65-F5344CB8AC3E}">
        <p14:creationId xmlns:p14="http://schemas.microsoft.com/office/powerpoint/2010/main" xmlns="" val="3081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54193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Суть метода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142" y="1379756"/>
            <a:ext cx="85169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Правополушарное рисование заключается во временном подавлении работы левого полушария и передачи ведущей роли в рисовании правому, более пригодному для этой деятельности. При работе игнорируются мнения из памяти о том, как объект должен выглядеть. Вместо этого художник «видит объект на самом деле» — сравнивая его размер в целом, размер отдельных элементов, отношение пространства, света и тени и объединении всего этого в единую картину. Для этого используется ряд упражнений, облегчающих переход начинающего художника в «П» режим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83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9817" y="214290"/>
            <a:ext cx="10155255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2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Рисование состоит из 5 базовых навыков и двух тренировочных.</a:t>
            </a:r>
            <a:br>
              <a:rPr lang="ru-RU" sz="2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</a:br>
            <a:endParaRPr lang="ru-RU" sz="2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9549" y="1625600"/>
            <a:ext cx="11491517" cy="468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8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Базовые навыки:</a:t>
            </a: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38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восприятие-  края, пространства, соотношения, света </a:t>
            </a:r>
            <a:r>
              <a:rPr lang="ru-RU" sz="38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 </a:t>
            </a:r>
            <a:r>
              <a:rPr lang="ru-RU" sz="38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тени, целостного </a:t>
            </a:r>
            <a:r>
              <a:rPr lang="ru-RU" sz="38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образа </a:t>
            </a:r>
            <a:r>
              <a:rPr lang="ru-RU" sz="38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800" b="1" i="1" dirty="0" smtClean="0">
                <a:latin typeface="+mj-lt"/>
                <a:cs typeface="Times New Roman" pitchFamily="18" charset="0"/>
              </a:rPr>
              <a:t>Тренировочные </a:t>
            </a:r>
            <a:r>
              <a:rPr lang="ru-RU" sz="3800" b="1" i="1" dirty="0">
                <a:latin typeface="+mj-lt"/>
                <a:cs typeface="Times New Roman" pitchFamily="18" charset="0"/>
              </a:rPr>
              <a:t>навыки:</a:t>
            </a: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38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рисование по </a:t>
            </a:r>
            <a:r>
              <a:rPr lang="ru-RU" sz="38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памяти и представлению.</a:t>
            </a:r>
            <a:endParaRPr lang="ru-RU" sz="3800" b="1" i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1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99187" y="-92075"/>
            <a:ext cx="14088616" cy="86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8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655" y="277767"/>
            <a:ext cx="10515600" cy="84296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Необходимые материалы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3655" y="2342652"/>
            <a:ext cx="3374391" cy="32090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</a:rPr>
              <a:t>Лист ФА4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</a:rPr>
              <a:t>Гуашь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</a:rPr>
              <a:t>Кисти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</a:rPr>
              <a:t>Салфетки бумажные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</a:rPr>
              <a:t>Баночка с водой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</a:rPr>
              <a:t>Скотч малярный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</a:rPr>
              <a:t>Контр декоративный</a:t>
            </a:r>
          </a:p>
          <a:p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2893" y="2005534"/>
            <a:ext cx="5178989" cy="3883297"/>
          </a:xfrm>
        </p:spPr>
      </p:pic>
    </p:spTree>
    <p:extLst>
      <p:ext uri="{BB962C8B-B14F-4D97-AF65-F5344CB8AC3E}">
        <p14:creationId xmlns:p14="http://schemas.microsoft.com/office/powerpoint/2010/main" xmlns="" val="2974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19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630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74" y="30319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Поэтапное выполнение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549" y="1297352"/>
            <a:ext cx="4528698" cy="3395441"/>
          </a:xfrm>
        </p:spPr>
      </p:pic>
      <p:sp>
        <p:nvSpPr>
          <p:cNvPr id="6" name="Прямоугольник 5"/>
          <p:cNvSpPr/>
          <p:nvPr/>
        </p:nvSpPr>
        <p:spPr>
          <a:xfrm>
            <a:off x="494937" y="4692793"/>
            <a:ext cx="116346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i="1" dirty="0" smtClean="0"/>
              <a:t>Складываем лист по палам.</a:t>
            </a:r>
          </a:p>
          <a:p>
            <a:pPr marL="457200" indent="-457200">
              <a:buAutoNum type="arabicPeriod"/>
            </a:pPr>
            <a:r>
              <a:rPr lang="ru-RU" sz="2000" b="1" i="1" dirty="0" smtClean="0"/>
              <a:t>Располагаем заготовку горизонтально.</a:t>
            </a:r>
          </a:p>
          <a:p>
            <a:pPr marL="457200" indent="-457200">
              <a:buAutoNum type="arabicPeriod"/>
            </a:pPr>
            <a:r>
              <a:rPr lang="ru-RU" sz="2000" b="1" i="1" dirty="0" smtClean="0"/>
              <a:t>Закрепляем бумажным скотчем к рабочей поверхности ( заходя на заготовку 1 см) .</a:t>
            </a:r>
          </a:p>
          <a:p>
            <a:pPr marL="457200" indent="-457200">
              <a:buAutoNum type="arabicPeriod"/>
            </a:pPr>
            <a:r>
              <a:rPr lang="ru-RU" sz="2000" b="1" i="1" dirty="0" smtClean="0"/>
              <a:t>Наносим краску (</a:t>
            </a:r>
            <a:r>
              <a:rPr lang="ru-RU" sz="2000" b="1" i="1" dirty="0"/>
              <a:t>белую, голубую и синюю </a:t>
            </a:r>
            <a:r>
              <a:rPr lang="ru-RU" sz="2000" b="1" i="1" dirty="0" smtClean="0"/>
              <a:t>) мазками </a:t>
            </a:r>
            <a:r>
              <a:rPr lang="ru-RU" sz="2000" b="1" i="1" dirty="0"/>
              <a:t>или </a:t>
            </a:r>
            <a:r>
              <a:rPr lang="ru-RU" sz="2000" b="1" i="1" dirty="0" smtClean="0"/>
              <a:t>точками. </a:t>
            </a:r>
          </a:p>
          <a:p>
            <a:pPr marL="457200" indent="-457200">
              <a:buAutoNum type="arabicPeriod"/>
            </a:pP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0467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13"/>
            <a:ext cx="12191999" cy="686301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1467" y="1095919"/>
            <a:ext cx="5162805" cy="387210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00" y="1095919"/>
            <a:ext cx="5635433" cy="38721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199" y="5174347"/>
            <a:ext cx="10227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5.Складываем </a:t>
            </a:r>
            <a:r>
              <a:rPr lang="ru-RU" b="1" i="1" dirty="0"/>
              <a:t>бумажную  салфетку .</a:t>
            </a:r>
          </a:p>
          <a:p>
            <a:r>
              <a:rPr lang="ru-RU" b="1" i="1" dirty="0" smtClean="0"/>
              <a:t>6. Салфеткой   </a:t>
            </a:r>
            <a:r>
              <a:rPr lang="ru-RU" b="1" i="1" dirty="0"/>
              <a:t>смешиваем краску легкими похлопывающими движениями ( с помощью этого приема получится эффект замороженного стекла).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8024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264</Words>
  <Application>Microsoft Office PowerPoint</Application>
  <PresentationFormat>Произвольный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Мастер-класс Новогодняя открытка в технике интуитивная живопись</vt:lpstr>
      <vt:lpstr>Слайд 2</vt:lpstr>
      <vt:lpstr>Суть метода</vt:lpstr>
      <vt:lpstr>Слайд 4</vt:lpstr>
      <vt:lpstr>Слайд 5</vt:lpstr>
      <vt:lpstr>Необходимые материалы</vt:lpstr>
      <vt:lpstr>Слайд 7</vt:lpstr>
      <vt:lpstr>Поэтапное выполнение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Новогодняя открытка</dc:title>
  <dc:creator>Konstantin</dc:creator>
  <cp:lastModifiedBy>Shestakova_CDT</cp:lastModifiedBy>
  <cp:revision>22</cp:revision>
  <dcterms:created xsi:type="dcterms:W3CDTF">2017-11-13T12:25:30Z</dcterms:created>
  <dcterms:modified xsi:type="dcterms:W3CDTF">2025-02-26T06:53:06Z</dcterms:modified>
</cp:coreProperties>
</file>