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58" r:id="rId4"/>
    <p:sldId id="259" r:id="rId5"/>
    <p:sldId id="270" r:id="rId6"/>
    <p:sldId id="274" r:id="rId7"/>
    <p:sldId id="273" r:id="rId8"/>
    <p:sldId id="275" r:id="rId9"/>
    <p:sldId id="28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99"/>
    <a:srgbClr val="990033"/>
    <a:srgbClr val="660033"/>
    <a:srgbClr val="00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643" y="5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64"/>
    </p:cViewPr>
  </p:sorterViewPr>
  <p:notesViewPr>
    <p:cSldViewPr>
      <p:cViewPr varScale="1">
        <p:scale>
          <a:sx n="52" d="100"/>
          <a:sy n="52" d="100"/>
        </p:scale>
        <p:origin x="-26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F7A6D-B073-4FF4-BBCB-158A1DC88293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E8A7D-D373-44DC-BFD0-F884C9B1C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42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E8A7D-D373-44DC-BFD0-F884C9B1C14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48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0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4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97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9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9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9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2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0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2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0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9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4332-1B04-4ADD-9B57-3789D4ED5421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1E1CF-96B4-449F-9028-547666F67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90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media1.mp3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12A55D32-5A5D-8B58-5AF1-042667E21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553A9BFF-250E-CC33-8B89-705CC8B3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693026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icture background">
            <a:extLst>
              <a:ext uri="{FF2B5EF4-FFF2-40B4-BE49-F238E27FC236}">
                <a16:creationId xmlns:a16="http://schemas.microsoft.com/office/drawing/2014/main" id="{EE8CF259-2763-CD39-A59C-817FFEBC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84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156" y="372853"/>
            <a:ext cx="6680719" cy="1084578"/>
          </a:xfrm>
        </p:spPr>
        <p:txBody>
          <a:bodyPr>
            <a:prstTxWarp prst="textWave2">
              <a:avLst/>
            </a:prstTxWarp>
            <a:noAutofit/>
          </a:bodyPr>
          <a:lstStyle/>
          <a:p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начинается Родина?</a:t>
            </a:r>
          </a:p>
        </p:txBody>
      </p:sp>
      <p:pic>
        <p:nvPicPr>
          <p:cNvPr id="4" name="Mark_Bernes_-_S_Chego_Nachinaetsya_Rodina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188640"/>
            <a:ext cx="609600" cy="609600"/>
          </a:xfrm>
        </p:spPr>
      </p:pic>
      <p:pic>
        <p:nvPicPr>
          <p:cNvPr id="2056" name="Picture 8" descr="http://ic.pics.livejournal.com/newsparky/24480606/47593/47593_origin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05946"/>
            <a:ext cx="2923407" cy="388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picaboom.ru/wp-content/gallery/deti-4/33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80674"/>
            <a:ext cx="4444978" cy="31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53" y="1700808"/>
            <a:ext cx="4248294" cy="316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32" y="2708920"/>
            <a:ext cx="3960440" cy="353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1" y="2911219"/>
            <a:ext cx="4752529" cy="33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59" y="1527470"/>
            <a:ext cx="4902348" cy="350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1" y="1701187"/>
            <a:ext cx="4253516" cy="319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537" y="3011789"/>
            <a:ext cx="4269030" cy="319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58951"/>
            <a:ext cx="5742529" cy="383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60" y="1527470"/>
            <a:ext cx="5051848" cy="337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0444"/>
            <a:ext cx="4849310" cy="38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983" y="2447248"/>
            <a:ext cx="5088334" cy="382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7" y="1798130"/>
            <a:ext cx="76200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5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39798">
        <p14:pan dir="u"/>
      </p:transition>
    </mc:Choice>
    <mc:Fallback xmlns="">
      <p:transition spd="slow" advTm="139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9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9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4"/>
        <p14:stopEvt time="139798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 background">
            <a:extLst>
              <a:ext uri="{FF2B5EF4-FFF2-40B4-BE49-F238E27FC236}">
                <a16:creationId xmlns:a16="http://schemas.microsoft.com/office/drawing/2014/main" id="{1E8005A4-E722-A392-3AD7-C1208482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6048672" cy="1368152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страна -</a:t>
            </a:r>
            <a:br>
              <a:rPr lang="ru-RU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E9B55016-D651-BA10-FCE6-4B27974B0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01416"/>
            <a:ext cx="5104695" cy="51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8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icture background">
            <a:extLst>
              <a:ext uri="{FF2B5EF4-FFF2-40B4-BE49-F238E27FC236}">
                <a16:creationId xmlns:a16="http://schemas.microsoft.com/office/drawing/2014/main" id="{FAD817A3-D784-2B8B-2B07-D8FFC4443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18880"/>
            <a:ext cx="8229600" cy="1052736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России: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35" y="1240160"/>
            <a:ext cx="3416717" cy="6766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</a:t>
            </a:r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kanzopt-vrn.ru/resources/upload/8686b458bd2942fac6b5a7166f729d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8" y="1939578"/>
            <a:ext cx="323221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1852" y="1966328"/>
            <a:ext cx="3333239" cy="58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http://static2.insales.ru/images/products/1/2085/7989285/460326241000485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58922"/>
            <a:ext cx="1837682" cy="256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06285" y="2552750"/>
            <a:ext cx="3759970" cy="8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 России</a:t>
            </a:r>
          </a:p>
        </p:txBody>
      </p:sp>
      <p:pic>
        <p:nvPicPr>
          <p:cNvPr id="4106" name="Picture 10" descr="http://soshlebkut.edusite.ru/images/p1_gimnrossi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20" y="3395071"/>
            <a:ext cx="1876596" cy="258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1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 background">
            <a:extLst>
              <a:ext uri="{FF2B5EF4-FFF2-40B4-BE49-F238E27FC236}">
                <a16:creationId xmlns:a16="http://schemas.microsoft.com/office/drawing/2014/main" id="{FB224D1E-95DC-91E8-36D2-0E9EC60C4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icture background">
            <a:extLst>
              <a:ext uri="{FF2B5EF4-FFF2-40B4-BE49-F238E27FC236}">
                <a16:creationId xmlns:a16="http://schemas.microsoft.com/office/drawing/2014/main" id="{9238660E-931F-C5B2-7107-2E297BE9C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696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13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 background">
            <a:extLst>
              <a:ext uri="{FF2B5EF4-FFF2-40B4-BE49-F238E27FC236}">
                <a16:creationId xmlns:a16="http://schemas.microsoft.com/office/drawing/2014/main" id="{CA937F88-242F-8E3E-3B73-61467CFF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Picture background">
            <a:extLst>
              <a:ext uri="{FF2B5EF4-FFF2-40B4-BE49-F238E27FC236}">
                <a16:creationId xmlns:a16="http://schemas.microsoft.com/office/drawing/2014/main" id="{E66E1A06-CC6B-8330-B728-F9D2EFDE8E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 descr="Picture background">
            <a:extLst>
              <a:ext uri="{FF2B5EF4-FFF2-40B4-BE49-F238E27FC236}">
                <a16:creationId xmlns:a16="http://schemas.microsoft.com/office/drawing/2014/main" id="{578C3565-4468-AC1D-AA66-91DDF0679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 background">
            <a:extLst>
              <a:ext uri="{FF2B5EF4-FFF2-40B4-BE49-F238E27FC236}">
                <a16:creationId xmlns:a16="http://schemas.microsoft.com/office/drawing/2014/main" id="{299FD290-B6B4-82FC-4735-C82034175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http://catalog.prosv.ru/images/big/c42ceb26-c5d5-11e1-b42b-0050569c48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3"/>
          <a:stretch/>
        </p:blipFill>
        <p:spPr bwMode="auto">
          <a:xfrm>
            <a:off x="2195736" y="405336"/>
            <a:ext cx="5076563" cy="61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0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background">
            <a:extLst>
              <a:ext uri="{FF2B5EF4-FFF2-40B4-BE49-F238E27FC236}">
                <a16:creationId xmlns:a16="http://schemas.microsoft.com/office/drawing/2014/main" id="{1F2860CE-D6D3-AE74-16A7-C3CB3EC13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402D627A-8E72-D485-F285-8504512F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2" y="870248"/>
            <a:ext cx="7998075" cy="5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imn_-_Rossijskoj_Federacii_(xMusic.me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26064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4461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Comic Sans MS" panose="030F0702030302020204" pitchFamily="66" charset="0"/>
              <a:cs typeface="Arial" charset="0"/>
            </a:endParaRPr>
          </a:p>
        </p:txBody>
      </p:sp>
      <p:pic>
        <p:nvPicPr>
          <p:cNvPr id="5" name="Picture 6" descr="Picture background">
            <a:extLst>
              <a:ext uri="{FF2B5EF4-FFF2-40B4-BE49-F238E27FC236}">
                <a16:creationId xmlns:a16="http://schemas.microsoft.com/office/drawing/2014/main" id="{240A2E3D-6F3B-AC8A-A84C-1B26818AA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375CAE-7254-2337-F0B1-BFD17B56AB69}"/>
              </a:ext>
            </a:extLst>
          </p:cNvPr>
          <p:cNvSpPr txBox="1"/>
          <p:nvPr/>
        </p:nvSpPr>
        <p:spPr>
          <a:xfrm>
            <a:off x="395536" y="2636912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 за внимание!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9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5.9|5.3|4.3|2|4.8|5.7|4.5|2.8|7.4|4.4|4.2|2.6|6.4|5.2|4.6|2.2|0.7|10.6|5.3|3.3|2.3|6.1|4.8|5.3|2.4|3.2|5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24</Words>
  <Application>Microsoft Office PowerPoint</Application>
  <PresentationFormat>Экран (4:3)</PresentationFormat>
  <Paragraphs>8</Paragraphs>
  <Slides>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Comic Sans MS</vt:lpstr>
      <vt:lpstr>Times New Roman</vt:lpstr>
      <vt:lpstr>Тема Office</vt:lpstr>
      <vt:lpstr>Презентация PowerPoint</vt:lpstr>
      <vt:lpstr>С чего начинается Родина?</vt:lpstr>
      <vt:lpstr>Наша страна - РОССИЯ</vt:lpstr>
      <vt:lpstr>Символы России: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матвеев никита</cp:lastModifiedBy>
  <cp:revision>32</cp:revision>
  <dcterms:created xsi:type="dcterms:W3CDTF">2015-11-01T09:33:27Z</dcterms:created>
  <dcterms:modified xsi:type="dcterms:W3CDTF">2025-02-20T04:19:30Z</dcterms:modified>
</cp:coreProperties>
</file>