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C2EF-C717-460C-BBB1-00AF00F05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6E512C-412A-4DE4-B631-71E9FF55C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8A8F9-05A1-4190-B163-AE99667F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F92C0-5243-4B6E-BE37-0F187B98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64FD4-A004-4252-9992-7C9BA019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9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5C4FA-4AA2-4AB8-8310-0280F58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5BBC3C-8AEF-4F7B-9EB4-2A02E50E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3DA17-ACC9-42F0-AD89-413A8EA7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CC2FA-FAF1-4BFD-AC02-E4DE89E7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4834F-345F-49E9-A985-B590B460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8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668E6C-0912-4402-9387-C7297A73D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4B7658-72C5-49DA-A5DA-3291BF472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AC2FB-270A-4F07-AF20-44107C95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4A2F05-9026-40AE-B968-C614FF36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3B3B1-362E-40A1-87CF-596C0435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1CD55-4BD2-4FCA-A77B-02BB210E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22BF2-C56C-409B-8876-33F45D6A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B192D-4915-4700-B813-2449DDFE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4B988-2391-4164-BFF5-DE32F5DB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B471C-44D2-4F92-9D55-7B6319A5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3F61B-510D-413A-9B3D-3CEE8BC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6F09B-1021-486C-9F8D-21F8B186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2A609-B788-48FA-A979-B654AD5D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DBAC7-7958-4E7B-8B35-4DC96CEF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8E711-5295-407C-85CF-6551CA6F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4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98AB4-C5C0-43F2-8FB4-784A06DF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3B40D-C05B-4E02-8207-40379853D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7040B7-C12E-412A-AE39-108DD96E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2B53C-23E7-4F49-B9FE-F2D6C75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0D60-9248-4584-A159-14445F7B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95926-0C8D-4439-802A-3F175CAA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BF903-749E-402C-B5D0-CD9339A2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A88407-9274-49DA-BFEE-6FAB108E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3C38A-17FD-4FBF-AAC1-CEA0E47CC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40A1F8-849B-4892-8313-CB758B4E4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8127E-B6CA-4C09-B73D-6984E0057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F7B7E5-6B58-43BA-9D5A-AAE7230C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D2ED7C-78DF-4486-A226-19F345ED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0CD28-B059-43EA-915D-AE724E1D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ED59-B535-4517-82C3-69DEE948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866EFD-0D73-4F9A-BB4A-E525D132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366C2-88C4-49EC-BA3E-1FE45B82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1D9D4A-38F5-4150-B49C-497E88D9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3A07F-4B8F-455E-AD56-E1363B06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97B8D2-B587-4BE7-8C81-A4FC4772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68BA24-2C71-44D3-AD8F-309D0BCB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5B8B2-87D6-4726-BB93-EF226D2C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A85EB-C11A-42B9-B26A-A430474AD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500826-ACFE-4AB7-83DE-4B8225932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55CE9-C3CE-49C0-A186-FF017DBD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8BF741-E7A8-4012-B2C4-88961DE0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9D7FC-3C0F-4EE9-944A-CFAB2BA7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3E3D4-F397-436A-9512-7124FBDC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EE1CE8-1D78-4ADF-8ADE-062235BAA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3C4246-48BB-4835-BA8B-867C7A2FE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BDCE03-FA41-4A6E-8BC3-B134699A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7B4697-7901-45AC-BBFB-A6E6F427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E9DFA1-E241-42F8-AEA9-24D6F952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8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CE1D2-0B09-41A3-B030-11374584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7494E-B5FB-46F5-9C35-17815040A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6F222-F671-47AF-B0A2-D9B3256A1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7F23-C3B8-429C-B5AF-9BF0B06F11B7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14714-CC09-4409-99B4-626706629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916BB-D8D6-470C-8B45-47ECF77EE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A11F-61F0-4A1A-BF3F-DC0E776D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552B8C-29B2-4D42-B30C-C27153528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0B21C-CD73-4DA6-8C12-1B6226392E8A}"/>
              </a:ext>
            </a:extLst>
          </p:cNvPr>
          <p:cNvSpPr txBox="1"/>
          <p:nvPr/>
        </p:nvSpPr>
        <p:spPr>
          <a:xfrm>
            <a:off x="4107767" y="281745"/>
            <a:ext cx="738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дополнительного образования «Дом детского творчества» «Эврика»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Северобайкальск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A2BB-1C57-44AD-A81B-2C431718A0AB}"/>
              </a:ext>
            </a:extLst>
          </p:cNvPr>
          <p:cNvSpPr txBox="1"/>
          <p:nvPr/>
        </p:nvSpPr>
        <p:spPr>
          <a:xfrm>
            <a:off x="1514621" y="2138712"/>
            <a:ext cx="9162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r>
              <a:rPr lang="ru-RU" sz="5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«Танцевальные ребусы»</a:t>
            </a:r>
            <a:endParaRPr lang="ru-RU" sz="36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7F1E5-F5EF-485C-9B51-F23DADD9BB4A}"/>
              </a:ext>
            </a:extLst>
          </p:cNvPr>
          <p:cNvSpPr txBox="1"/>
          <p:nvPr/>
        </p:nvSpPr>
        <p:spPr>
          <a:xfrm>
            <a:off x="112541" y="5570085"/>
            <a:ext cx="516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Ясинская Виктория Ивановна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567027-6D60-4995-B823-B39FADF0E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81E14-EDA6-4375-9224-6CE1C34096B7}"/>
              </a:ext>
            </a:extLst>
          </p:cNvPr>
          <p:cNvPicPr/>
          <p:nvPr/>
        </p:nvPicPr>
        <p:blipFill rotWithShape="1">
          <a:blip r:embed="rId3"/>
          <a:srcRect l="25815" t="30513" r="20951" b="30704"/>
          <a:stretch/>
        </p:blipFill>
        <p:spPr bwMode="auto">
          <a:xfrm>
            <a:off x="928468" y="3249637"/>
            <a:ext cx="7343335" cy="229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997461-BFE8-4B41-9FFB-B12CED1F2E8A}"/>
              </a:ext>
            </a:extLst>
          </p:cNvPr>
          <p:cNvSpPr txBox="1"/>
          <p:nvPr/>
        </p:nvSpPr>
        <p:spPr>
          <a:xfrm>
            <a:off x="4178105" y="914400"/>
            <a:ext cx="6850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древнейший вид народного танцевального искусства, свойственный всем народам.</a:t>
            </a:r>
          </a:p>
        </p:txBody>
      </p:sp>
    </p:spTree>
    <p:extLst>
      <p:ext uri="{BB962C8B-B14F-4D97-AF65-F5344CB8AC3E}">
        <p14:creationId xmlns:p14="http://schemas.microsoft.com/office/powerpoint/2010/main" val="283475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051BA-D7F4-4A7F-B768-8F93A265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EB4137-C382-4BA9-986C-926F6BF2D8A5}"/>
              </a:ext>
            </a:extLst>
          </p:cNvPr>
          <p:cNvPicPr/>
          <p:nvPr/>
        </p:nvPicPr>
        <p:blipFill rotWithShape="1">
          <a:blip r:embed="rId3"/>
          <a:srcRect l="21326" t="49620" r="18867" b="14163"/>
          <a:stretch/>
        </p:blipFill>
        <p:spPr bwMode="auto">
          <a:xfrm>
            <a:off x="703385" y="2824162"/>
            <a:ext cx="7169027" cy="2563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22FBF-13B5-4BEB-9F2B-56431445843D}"/>
              </a:ext>
            </a:extLst>
          </p:cNvPr>
          <p:cNvSpPr txBox="1"/>
          <p:nvPr/>
        </p:nvSpPr>
        <p:spPr>
          <a:xfrm>
            <a:off x="4853354" y="773723"/>
            <a:ext cx="5359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линия от одного угла к другому?</a:t>
            </a:r>
          </a:p>
        </p:txBody>
      </p:sp>
    </p:spTree>
    <p:extLst>
      <p:ext uri="{BB962C8B-B14F-4D97-AF65-F5344CB8AC3E}">
        <p14:creationId xmlns:p14="http://schemas.microsoft.com/office/powerpoint/2010/main" val="45685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FD99C-5AF4-42F2-9AE8-9CADA09B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28090-4CA5-40C0-B17F-4E10C6BB14B2}"/>
              </a:ext>
            </a:extLst>
          </p:cNvPr>
          <p:cNvPicPr/>
          <p:nvPr/>
        </p:nvPicPr>
        <p:blipFill rotWithShape="1">
          <a:blip r:embed="rId3"/>
          <a:srcRect l="22127" t="49905" r="17584" b="14164"/>
          <a:stretch/>
        </p:blipFill>
        <p:spPr bwMode="auto">
          <a:xfrm>
            <a:off x="1041009" y="2828925"/>
            <a:ext cx="6845691" cy="2502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B465F9-6AD3-44B5-847B-954A3B47CE65}"/>
              </a:ext>
            </a:extLst>
          </p:cNvPr>
          <p:cNvSpPr txBox="1"/>
          <p:nvPr/>
        </p:nvSpPr>
        <p:spPr>
          <a:xfrm>
            <a:off x="4463854" y="702415"/>
            <a:ext cx="714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танцовщицу, которая танцует на пуантах?</a:t>
            </a:r>
          </a:p>
        </p:txBody>
      </p:sp>
    </p:spTree>
    <p:extLst>
      <p:ext uri="{BB962C8B-B14F-4D97-AF65-F5344CB8AC3E}">
        <p14:creationId xmlns:p14="http://schemas.microsoft.com/office/powerpoint/2010/main" val="300132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55A7FD-CB12-4D3C-A57C-FD9FC375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688CD-6E0D-438C-9131-C77269C2AF13}"/>
              </a:ext>
            </a:extLst>
          </p:cNvPr>
          <p:cNvPicPr/>
          <p:nvPr/>
        </p:nvPicPr>
        <p:blipFill rotWithShape="1">
          <a:blip r:embed="rId3"/>
          <a:srcRect l="23891" t="38213" r="16782" b="25856"/>
          <a:stretch/>
        </p:blipFill>
        <p:spPr bwMode="auto">
          <a:xfrm>
            <a:off x="759656" y="3574512"/>
            <a:ext cx="6788980" cy="2165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67FA53-D57A-41B4-8163-76138D4AFFCB}"/>
              </a:ext>
            </a:extLst>
          </p:cNvPr>
          <p:cNvSpPr txBox="1"/>
          <p:nvPr/>
        </p:nvSpPr>
        <p:spPr>
          <a:xfrm>
            <a:off x="4586068" y="745588"/>
            <a:ext cx="61335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разные названия,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же виден общий стиль.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частушкой схожа без страдания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русская ...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3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7C7400-77F5-49CB-9641-406D7706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6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BDF3A-E770-4F6E-9B0C-B9F2B179F08E}"/>
              </a:ext>
            </a:extLst>
          </p:cNvPr>
          <p:cNvPicPr/>
          <p:nvPr/>
        </p:nvPicPr>
        <p:blipFill rotWithShape="1">
          <a:blip r:embed="rId3"/>
          <a:srcRect l="30785" t="36216" r="26083" b="21863"/>
          <a:stretch/>
        </p:blipFill>
        <p:spPr bwMode="auto">
          <a:xfrm>
            <a:off x="984739" y="3052469"/>
            <a:ext cx="5871869" cy="2687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992A7-058A-4CF6-867F-D7C8AA724A56}"/>
              </a:ext>
            </a:extLst>
          </p:cNvPr>
          <p:cNvSpPr txBox="1"/>
          <p:nvPr/>
        </p:nvSpPr>
        <p:spPr>
          <a:xfrm>
            <a:off x="4403188" y="1280160"/>
            <a:ext cx="647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танцовщик, который танцует на сцене один?</a:t>
            </a:r>
          </a:p>
        </p:txBody>
      </p:sp>
    </p:spTree>
    <p:extLst>
      <p:ext uri="{BB962C8B-B14F-4D97-AF65-F5344CB8AC3E}">
        <p14:creationId xmlns:p14="http://schemas.microsoft.com/office/powerpoint/2010/main" val="2034010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88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vic.yasinsckaya1976@mail.ru</cp:lastModifiedBy>
  <cp:revision>4</cp:revision>
  <dcterms:created xsi:type="dcterms:W3CDTF">2020-05-13T06:38:00Z</dcterms:created>
  <dcterms:modified xsi:type="dcterms:W3CDTF">2025-03-01T06:39:06Z</dcterms:modified>
</cp:coreProperties>
</file>