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65" r:id="rId6"/>
    <p:sldId id="261" r:id="rId7"/>
    <p:sldId id="263" r:id="rId8"/>
    <p:sldId id="272" r:id="rId9"/>
    <p:sldId id="273" r:id="rId10"/>
    <p:sldId id="274" r:id="rId11"/>
    <p:sldId id="275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04BC8B-97CD-459E-970C-798BF37953B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88898B-5490-4D17-B72A-307ACB7F9891}">
      <dgm:prSet phldrT="[Текст]"/>
      <dgm:spPr/>
      <dgm:t>
        <a:bodyPr/>
        <a:lstStyle/>
        <a:p>
          <a:r>
            <a:rPr lang="ru-RU" b="1" dirty="0" smtClean="0"/>
            <a:t>линейные</a:t>
          </a:r>
          <a:endParaRPr lang="ru-RU" b="1" dirty="0"/>
        </a:p>
      </dgm:t>
    </dgm:pt>
    <dgm:pt modelId="{ED24A0E9-6322-44BA-B862-E19CAFDA3C63}" type="parTrans" cxnId="{A152D3CB-AC74-46C6-9749-E0481584963E}">
      <dgm:prSet/>
      <dgm:spPr/>
      <dgm:t>
        <a:bodyPr/>
        <a:lstStyle/>
        <a:p>
          <a:endParaRPr lang="ru-RU"/>
        </a:p>
      </dgm:t>
    </dgm:pt>
    <dgm:pt modelId="{11E83CDD-F812-4EF4-928C-6A3975E05272}" type="sibTrans" cxnId="{A152D3CB-AC74-46C6-9749-E0481584963E}">
      <dgm:prSet/>
      <dgm:spPr/>
      <dgm:t>
        <a:bodyPr/>
        <a:lstStyle/>
        <a:p>
          <a:endParaRPr lang="ru-RU"/>
        </a:p>
      </dgm:t>
    </dgm:pt>
    <dgm:pt modelId="{0D9E9AD4-C2C9-4DC0-BD28-3653404EB9F5}">
      <dgm:prSet phldrT="[Текст]"/>
      <dgm:spPr/>
      <dgm:t>
        <a:bodyPr/>
        <a:lstStyle/>
        <a:p>
          <a:r>
            <a:rPr lang="ru-RU" b="1" dirty="0" smtClean="0"/>
            <a:t>штурмовые</a:t>
          </a:r>
          <a:endParaRPr lang="ru-RU" b="1" dirty="0"/>
        </a:p>
      </dgm:t>
    </dgm:pt>
    <dgm:pt modelId="{8286D542-3F26-4586-800B-019A880613AA}" type="parTrans" cxnId="{45F5C5D2-ECCA-4353-BF15-F153EE5C88FD}">
      <dgm:prSet/>
      <dgm:spPr/>
      <dgm:t>
        <a:bodyPr/>
        <a:lstStyle/>
        <a:p>
          <a:endParaRPr lang="ru-RU"/>
        </a:p>
      </dgm:t>
    </dgm:pt>
    <dgm:pt modelId="{61F71E30-9236-4C49-B772-A1CA413B8EA5}" type="sibTrans" cxnId="{45F5C5D2-ECCA-4353-BF15-F153EE5C88FD}">
      <dgm:prSet/>
      <dgm:spPr/>
      <dgm:t>
        <a:bodyPr/>
        <a:lstStyle/>
        <a:p>
          <a:endParaRPr lang="ru-RU"/>
        </a:p>
      </dgm:t>
    </dgm:pt>
    <dgm:pt modelId="{44A078B1-8263-4E48-9FA2-985EAD2918BF}">
      <dgm:prSet phldrT="[Текст]"/>
      <dgm:spPr/>
      <dgm:t>
        <a:bodyPr/>
        <a:lstStyle/>
        <a:p>
          <a:r>
            <a:rPr lang="ru-RU" b="1" dirty="0" smtClean="0"/>
            <a:t>круговые</a:t>
          </a:r>
          <a:endParaRPr lang="ru-RU" b="1" dirty="0"/>
        </a:p>
      </dgm:t>
    </dgm:pt>
    <dgm:pt modelId="{2911036F-71CF-4D92-97AB-5054C8524A21}" type="parTrans" cxnId="{134FA317-4E09-4ED2-A5A5-471B8E80FA3F}">
      <dgm:prSet/>
      <dgm:spPr/>
      <dgm:t>
        <a:bodyPr/>
        <a:lstStyle/>
        <a:p>
          <a:endParaRPr lang="ru-RU"/>
        </a:p>
      </dgm:t>
    </dgm:pt>
    <dgm:pt modelId="{FED2B2E1-A3FF-4AFB-AB49-0718E9491CF5}" type="sibTrans" cxnId="{134FA317-4E09-4ED2-A5A5-471B8E80FA3F}">
      <dgm:prSet/>
      <dgm:spPr/>
      <dgm:t>
        <a:bodyPr/>
        <a:lstStyle/>
        <a:p>
          <a:endParaRPr lang="ru-RU"/>
        </a:p>
      </dgm:t>
    </dgm:pt>
    <dgm:pt modelId="{64AB55D0-B908-4A79-BBB4-C68D0635BBDB}" type="pres">
      <dgm:prSet presAssocID="{DA04BC8B-97CD-459E-970C-798BF37953B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FAB293-8574-4FBB-9BFA-73077520311C}" type="pres">
      <dgm:prSet presAssocID="{AC88898B-5490-4D17-B72A-307ACB7F9891}" presName="parentLin" presStyleCnt="0"/>
      <dgm:spPr/>
    </dgm:pt>
    <dgm:pt modelId="{6DD42767-1BBA-489A-BF1D-5FE23D45F71E}" type="pres">
      <dgm:prSet presAssocID="{AC88898B-5490-4D17-B72A-307ACB7F989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69EBBCA-88BA-4C66-B3FE-2ADE8E9FC954}" type="pres">
      <dgm:prSet presAssocID="{AC88898B-5490-4D17-B72A-307ACB7F9891}" presName="parentText" presStyleLbl="node1" presStyleIdx="0" presStyleCnt="3" custScaleX="693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A7148-3CA9-4707-9337-9084594330C1}" type="pres">
      <dgm:prSet presAssocID="{AC88898B-5490-4D17-B72A-307ACB7F9891}" presName="negativeSpace" presStyleCnt="0"/>
      <dgm:spPr/>
    </dgm:pt>
    <dgm:pt modelId="{F0FD026F-0510-4A3F-B9D2-E4E6B5C5FE60}" type="pres">
      <dgm:prSet presAssocID="{AC88898B-5490-4D17-B72A-307ACB7F9891}" presName="childText" presStyleLbl="conFgAcc1" presStyleIdx="0" presStyleCnt="3">
        <dgm:presLayoutVars>
          <dgm:bulletEnabled val="1"/>
        </dgm:presLayoutVars>
      </dgm:prSet>
      <dgm:spPr/>
    </dgm:pt>
    <dgm:pt modelId="{E17B21A4-1ACC-4EA0-9F2F-CA5BED08CD81}" type="pres">
      <dgm:prSet presAssocID="{11E83CDD-F812-4EF4-928C-6A3975E05272}" presName="spaceBetweenRectangles" presStyleCnt="0"/>
      <dgm:spPr/>
    </dgm:pt>
    <dgm:pt modelId="{23337E64-1522-42AD-B2BC-081F6F358CDA}" type="pres">
      <dgm:prSet presAssocID="{0D9E9AD4-C2C9-4DC0-BD28-3653404EB9F5}" presName="parentLin" presStyleCnt="0"/>
      <dgm:spPr/>
    </dgm:pt>
    <dgm:pt modelId="{4D51E16A-B3F5-4EED-B7BF-7F1F4E4045D4}" type="pres">
      <dgm:prSet presAssocID="{0D9E9AD4-C2C9-4DC0-BD28-3653404EB9F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80B4556-D9A9-4998-94F0-1E34DEEB654F}" type="pres">
      <dgm:prSet presAssocID="{0D9E9AD4-C2C9-4DC0-BD28-3653404EB9F5}" presName="parentText" presStyleLbl="node1" presStyleIdx="1" presStyleCnt="3" custScaleX="693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66963-AE00-438A-AC72-073B2C4B7479}" type="pres">
      <dgm:prSet presAssocID="{0D9E9AD4-C2C9-4DC0-BD28-3653404EB9F5}" presName="negativeSpace" presStyleCnt="0"/>
      <dgm:spPr/>
    </dgm:pt>
    <dgm:pt modelId="{FCA118FC-FBDD-4FC0-9E1B-FD38E4762A97}" type="pres">
      <dgm:prSet presAssocID="{0D9E9AD4-C2C9-4DC0-BD28-3653404EB9F5}" presName="childText" presStyleLbl="conFgAcc1" presStyleIdx="1" presStyleCnt="3">
        <dgm:presLayoutVars>
          <dgm:bulletEnabled val="1"/>
        </dgm:presLayoutVars>
      </dgm:prSet>
      <dgm:spPr/>
    </dgm:pt>
    <dgm:pt modelId="{72BFA080-64A4-4037-B164-1D69671B7245}" type="pres">
      <dgm:prSet presAssocID="{61F71E30-9236-4C49-B772-A1CA413B8EA5}" presName="spaceBetweenRectangles" presStyleCnt="0"/>
      <dgm:spPr/>
    </dgm:pt>
    <dgm:pt modelId="{F7236670-64F6-4E41-B6E3-C76C12B4C181}" type="pres">
      <dgm:prSet presAssocID="{44A078B1-8263-4E48-9FA2-985EAD2918BF}" presName="parentLin" presStyleCnt="0"/>
      <dgm:spPr/>
    </dgm:pt>
    <dgm:pt modelId="{AB7B8115-2B19-4819-BC77-E7FDD586C11C}" type="pres">
      <dgm:prSet presAssocID="{44A078B1-8263-4E48-9FA2-985EAD2918B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254C817-A3D9-41C2-BE8F-D757F748488A}" type="pres">
      <dgm:prSet presAssocID="{44A078B1-8263-4E48-9FA2-985EAD2918BF}" presName="parentText" presStyleLbl="node1" presStyleIdx="2" presStyleCnt="3" custScaleX="727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3D56A0-401D-498D-BF8C-4B64E15F3F56}" type="pres">
      <dgm:prSet presAssocID="{44A078B1-8263-4E48-9FA2-985EAD2918BF}" presName="negativeSpace" presStyleCnt="0"/>
      <dgm:spPr/>
    </dgm:pt>
    <dgm:pt modelId="{DC524E08-DACD-407F-BC85-4A2E75E7A433}" type="pres">
      <dgm:prSet presAssocID="{44A078B1-8263-4E48-9FA2-985EAD2918B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57D86C1-8A37-4EDC-9C49-B49C1D171D19}" type="presOf" srcId="{0D9E9AD4-C2C9-4DC0-BD28-3653404EB9F5}" destId="{4D51E16A-B3F5-4EED-B7BF-7F1F4E4045D4}" srcOrd="0" destOrd="0" presId="urn:microsoft.com/office/officeart/2005/8/layout/list1"/>
    <dgm:cxn modelId="{54035BAD-0776-4ADB-ADFA-E0C7444B7DFB}" type="presOf" srcId="{0D9E9AD4-C2C9-4DC0-BD28-3653404EB9F5}" destId="{680B4556-D9A9-4998-94F0-1E34DEEB654F}" srcOrd="1" destOrd="0" presId="urn:microsoft.com/office/officeart/2005/8/layout/list1"/>
    <dgm:cxn modelId="{99403764-7E2F-4671-B7D5-29892BB994FC}" type="presOf" srcId="{AC88898B-5490-4D17-B72A-307ACB7F9891}" destId="{6DD42767-1BBA-489A-BF1D-5FE23D45F71E}" srcOrd="0" destOrd="0" presId="urn:microsoft.com/office/officeart/2005/8/layout/list1"/>
    <dgm:cxn modelId="{14D67780-3278-43A7-8730-4D3AA2756C1F}" type="presOf" srcId="{DA04BC8B-97CD-459E-970C-798BF37953B6}" destId="{64AB55D0-B908-4A79-BBB4-C68D0635BBDB}" srcOrd="0" destOrd="0" presId="urn:microsoft.com/office/officeart/2005/8/layout/list1"/>
    <dgm:cxn modelId="{95B581C9-7A90-49D2-8BC7-957C21C6AB9F}" type="presOf" srcId="{44A078B1-8263-4E48-9FA2-985EAD2918BF}" destId="{6254C817-A3D9-41C2-BE8F-D757F748488A}" srcOrd="1" destOrd="0" presId="urn:microsoft.com/office/officeart/2005/8/layout/list1"/>
    <dgm:cxn modelId="{94BBF01A-43DF-456A-91A8-8337940D2BC3}" type="presOf" srcId="{AC88898B-5490-4D17-B72A-307ACB7F9891}" destId="{A69EBBCA-88BA-4C66-B3FE-2ADE8E9FC954}" srcOrd="1" destOrd="0" presId="urn:microsoft.com/office/officeart/2005/8/layout/list1"/>
    <dgm:cxn modelId="{A152D3CB-AC74-46C6-9749-E0481584963E}" srcId="{DA04BC8B-97CD-459E-970C-798BF37953B6}" destId="{AC88898B-5490-4D17-B72A-307ACB7F9891}" srcOrd="0" destOrd="0" parTransId="{ED24A0E9-6322-44BA-B862-E19CAFDA3C63}" sibTransId="{11E83CDD-F812-4EF4-928C-6A3975E05272}"/>
    <dgm:cxn modelId="{134FA317-4E09-4ED2-A5A5-471B8E80FA3F}" srcId="{DA04BC8B-97CD-459E-970C-798BF37953B6}" destId="{44A078B1-8263-4E48-9FA2-985EAD2918BF}" srcOrd="2" destOrd="0" parTransId="{2911036F-71CF-4D92-97AB-5054C8524A21}" sibTransId="{FED2B2E1-A3FF-4AFB-AB49-0718E9491CF5}"/>
    <dgm:cxn modelId="{45F5C5D2-ECCA-4353-BF15-F153EE5C88FD}" srcId="{DA04BC8B-97CD-459E-970C-798BF37953B6}" destId="{0D9E9AD4-C2C9-4DC0-BD28-3653404EB9F5}" srcOrd="1" destOrd="0" parTransId="{8286D542-3F26-4586-800B-019A880613AA}" sibTransId="{61F71E30-9236-4C49-B772-A1CA413B8EA5}"/>
    <dgm:cxn modelId="{88BBBAB2-11E7-48B4-9956-090B39A35CFF}" type="presOf" srcId="{44A078B1-8263-4E48-9FA2-985EAD2918BF}" destId="{AB7B8115-2B19-4819-BC77-E7FDD586C11C}" srcOrd="0" destOrd="0" presId="urn:microsoft.com/office/officeart/2005/8/layout/list1"/>
    <dgm:cxn modelId="{3281924D-1F16-4FE7-8437-F113D9E71E9B}" type="presParOf" srcId="{64AB55D0-B908-4A79-BBB4-C68D0635BBDB}" destId="{1CFAB293-8574-4FBB-9BFA-73077520311C}" srcOrd="0" destOrd="0" presId="urn:microsoft.com/office/officeart/2005/8/layout/list1"/>
    <dgm:cxn modelId="{062A4525-6FAD-4938-B8F8-095FE1FCD951}" type="presParOf" srcId="{1CFAB293-8574-4FBB-9BFA-73077520311C}" destId="{6DD42767-1BBA-489A-BF1D-5FE23D45F71E}" srcOrd="0" destOrd="0" presId="urn:microsoft.com/office/officeart/2005/8/layout/list1"/>
    <dgm:cxn modelId="{29250C27-6974-4D47-A6EC-70A1096131E9}" type="presParOf" srcId="{1CFAB293-8574-4FBB-9BFA-73077520311C}" destId="{A69EBBCA-88BA-4C66-B3FE-2ADE8E9FC954}" srcOrd="1" destOrd="0" presId="urn:microsoft.com/office/officeart/2005/8/layout/list1"/>
    <dgm:cxn modelId="{42D6B64D-945E-4902-B65E-160411BC0D97}" type="presParOf" srcId="{64AB55D0-B908-4A79-BBB4-C68D0635BBDB}" destId="{6A5A7148-3CA9-4707-9337-9084594330C1}" srcOrd="1" destOrd="0" presId="urn:microsoft.com/office/officeart/2005/8/layout/list1"/>
    <dgm:cxn modelId="{1640B87A-68D4-48B2-9C35-75726449A5EF}" type="presParOf" srcId="{64AB55D0-B908-4A79-BBB4-C68D0635BBDB}" destId="{F0FD026F-0510-4A3F-B9D2-E4E6B5C5FE60}" srcOrd="2" destOrd="0" presId="urn:microsoft.com/office/officeart/2005/8/layout/list1"/>
    <dgm:cxn modelId="{3965B5DA-0268-4C14-BB21-915A3BDEB39F}" type="presParOf" srcId="{64AB55D0-B908-4A79-BBB4-C68D0635BBDB}" destId="{E17B21A4-1ACC-4EA0-9F2F-CA5BED08CD81}" srcOrd="3" destOrd="0" presId="urn:microsoft.com/office/officeart/2005/8/layout/list1"/>
    <dgm:cxn modelId="{754F52D6-8C78-4D12-BCB8-BF0CEA4C3948}" type="presParOf" srcId="{64AB55D0-B908-4A79-BBB4-C68D0635BBDB}" destId="{23337E64-1522-42AD-B2BC-081F6F358CDA}" srcOrd="4" destOrd="0" presId="urn:microsoft.com/office/officeart/2005/8/layout/list1"/>
    <dgm:cxn modelId="{3427C629-BD9B-4811-AB4D-36702649EAB2}" type="presParOf" srcId="{23337E64-1522-42AD-B2BC-081F6F358CDA}" destId="{4D51E16A-B3F5-4EED-B7BF-7F1F4E4045D4}" srcOrd="0" destOrd="0" presId="urn:microsoft.com/office/officeart/2005/8/layout/list1"/>
    <dgm:cxn modelId="{77FBBD24-CACC-471F-92AD-18E5FED2B9A1}" type="presParOf" srcId="{23337E64-1522-42AD-B2BC-081F6F358CDA}" destId="{680B4556-D9A9-4998-94F0-1E34DEEB654F}" srcOrd="1" destOrd="0" presId="urn:microsoft.com/office/officeart/2005/8/layout/list1"/>
    <dgm:cxn modelId="{316762A7-ABCE-4B85-8803-D0236F82F701}" type="presParOf" srcId="{64AB55D0-B908-4A79-BBB4-C68D0635BBDB}" destId="{58666963-AE00-438A-AC72-073B2C4B7479}" srcOrd="5" destOrd="0" presId="urn:microsoft.com/office/officeart/2005/8/layout/list1"/>
    <dgm:cxn modelId="{31780EB8-45F6-422B-9D1E-5E9AE95D2810}" type="presParOf" srcId="{64AB55D0-B908-4A79-BBB4-C68D0635BBDB}" destId="{FCA118FC-FBDD-4FC0-9E1B-FD38E4762A97}" srcOrd="6" destOrd="0" presId="urn:microsoft.com/office/officeart/2005/8/layout/list1"/>
    <dgm:cxn modelId="{85CA4678-BC67-4551-8C3D-A4FECCA80128}" type="presParOf" srcId="{64AB55D0-B908-4A79-BBB4-C68D0635BBDB}" destId="{72BFA080-64A4-4037-B164-1D69671B7245}" srcOrd="7" destOrd="0" presId="urn:microsoft.com/office/officeart/2005/8/layout/list1"/>
    <dgm:cxn modelId="{10ED761A-A277-4F98-A81E-952504EC9BEE}" type="presParOf" srcId="{64AB55D0-B908-4A79-BBB4-C68D0635BBDB}" destId="{F7236670-64F6-4E41-B6E3-C76C12B4C181}" srcOrd="8" destOrd="0" presId="urn:microsoft.com/office/officeart/2005/8/layout/list1"/>
    <dgm:cxn modelId="{2ABEB7BA-AA3C-4F2A-B7E6-D31A16CB3179}" type="presParOf" srcId="{F7236670-64F6-4E41-B6E3-C76C12B4C181}" destId="{AB7B8115-2B19-4819-BC77-E7FDD586C11C}" srcOrd="0" destOrd="0" presId="urn:microsoft.com/office/officeart/2005/8/layout/list1"/>
    <dgm:cxn modelId="{45A991AC-9B2D-43DA-A556-9E17B1836B85}" type="presParOf" srcId="{F7236670-64F6-4E41-B6E3-C76C12B4C181}" destId="{6254C817-A3D9-41C2-BE8F-D757F748488A}" srcOrd="1" destOrd="0" presId="urn:microsoft.com/office/officeart/2005/8/layout/list1"/>
    <dgm:cxn modelId="{6B723267-2983-4869-B853-158839864B0E}" type="presParOf" srcId="{64AB55D0-B908-4A79-BBB4-C68D0635BBDB}" destId="{A83D56A0-401D-498D-BF8C-4B64E15F3F56}" srcOrd="9" destOrd="0" presId="urn:microsoft.com/office/officeart/2005/8/layout/list1"/>
    <dgm:cxn modelId="{AF591715-3CA1-4D2D-BEC6-C62857FEA5AE}" type="presParOf" srcId="{64AB55D0-B908-4A79-BBB4-C68D0635BBDB}" destId="{DC524E08-DACD-407F-BC85-4A2E75E7A43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D026F-0510-4A3F-B9D2-E4E6B5C5FE60}">
      <dsp:nvSpPr>
        <dsp:cNvPr id="0" name=""/>
        <dsp:cNvSpPr/>
      </dsp:nvSpPr>
      <dsp:spPr>
        <a:xfrm>
          <a:off x="0" y="533956"/>
          <a:ext cx="604867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9EBBCA-88BA-4C66-B3FE-2ADE8E9FC954}">
      <dsp:nvSpPr>
        <dsp:cNvPr id="0" name=""/>
        <dsp:cNvSpPr/>
      </dsp:nvSpPr>
      <dsp:spPr>
        <a:xfrm>
          <a:off x="302433" y="17355"/>
          <a:ext cx="2937936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линейные</a:t>
          </a:r>
          <a:endParaRPr lang="ru-RU" sz="3300" b="1" kern="1200" dirty="0"/>
        </a:p>
      </dsp:txBody>
      <dsp:txXfrm>
        <a:off x="352870" y="67792"/>
        <a:ext cx="2837062" cy="932326"/>
      </dsp:txXfrm>
    </dsp:sp>
    <dsp:sp modelId="{FCA118FC-FBDD-4FC0-9E1B-FD38E4762A97}">
      <dsp:nvSpPr>
        <dsp:cNvPr id="0" name=""/>
        <dsp:cNvSpPr/>
      </dsp:nvSpPr>
      <dsp:spPr>
        <a:xfrm>
          <a:off x="0" y="2121556"/>
          <a:ext cx="604867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0B4556-D9A9-4998-94F0-1E34DEEB654F}">
      <dsp:nvSpPr>
        <dsp:cNvPr id="0" name=""/>
        <dsp:cNvSpPr/>
      </dsp:nvSpPr>
      <dsp:spPr>
        <a:xfrm>
          <a:off x="302433" y="1604956"/>
          <a:ext cx="2937936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штурмовые</a:t>
          </a:r>
          <a:endParaRPr lang="ru-RU" sz="3300" b="1" kern="1200" dirty="0"/>
        </a:p>
      </dsp:txBody>
      <dsp:txXfrm>
        <a:off x="352870" y="1655393"/>
        <a:ext cx="2837062" cy="932326"/>
      </dsp:txXfrm>
    </dsp:sp>
    <dsp:sp modelId="{DC524E08-DACD-407F-BC85-4A2E75E7A433}">
      <dsp:nvSpPr>
        <dsp:cNvPr id="0" name=""/>
        <dsp:cNvSpPr/>
      </dsp:nvSpPr>
      <dsp:spPr>
        <a:xfrm>
          <a:off x="0" y="3709156"/>
          <a:ext cx="6048672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4C817-A3D9-41C2-BE8F-D757F748488A}">
      <dsp:nvSpPr>
        <dsp:cNvPr id="0" name=""/>
        <dsp:cNvSpPr/>
      </dsp:nvSpPr>
      <dsp:spPr>
        <a:xfrm>
          <a:off x="302433" y="3192556"/>
          <a:ext cx="3081937" cy="1033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38" tIns="0" rIns="160038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круговые</a:t>
          </a:r>
          <a:endParaRPr lang="ru-RU" sz="3300" b="1" kern="1200" dirty="0"/>
        </a:p>
      </dsp:txBody>
      <dsp:txXfrm>
        <a:off x="352870" y="3242993"/>
        <a:ext cx="2981063" cy="932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7825680" cy="4025038"/>
          </a:xfrm>
        </p:spPr>
        <p:txBody>
          <a:bodyPr>
            <a:normAutofit/>
          </a:bodyPr>
          <a:lstStyle/>
          <a:p>
            <a:pPr algn="ctr"/>
            <a:r>
              <a:rPr lang="ru-RU" sz="4000" u="sng" dirty="0" err="1" smtClean="0">
                <a:solidFill>
                  <a:schemeClr val="accent3"/>
                </a:solidFill>
              </a:rPr>
              <a:t>КВЕСТ-игра</a:t>
            </a:r>
            <a:r>
              <a:rPr lang="ru-RU" sz="4000" u="sng" dirty="0" smtClean="0">
                <a:solidFill>
                  <a:schemeClr val="accent3"/>
                </a:solidFill>
              </a:rPr>
              <a:t> </a:t>
            </a:r>
            <a:r>
              <a:rPr lang="ru-RU" sz="4000" dirty="0" smtClean="0">
                <a:solidFill>
                  <a:schemeClr val="accent3"/>
                </a:solidFill>
              </a:rPr>
              <a:t>-</a:t>
            </a:r>
            <a:r>
              <a:rPr lang="ru-RU" sz="4000" u="sng" dirty="0" smtClean="0">
                <a:solidFill>
                  <a:schemeClr val="accent3"/>
                </a:solidFill>
              </a:rPr>
              <a:t> </a:t>
            </a:r>
            <a:r>
              <a:rPr lang="ru-RU" sz="4000" dirty="0" smtClean="0">
                <a:solidFill>
                  <a:schemeClr val="accent3"/>
                </a:solidFill>
              </a:rPr>
              <a:t>современная игровая технология</a:t>
            </a:r>
            <a:endParaRPr lang="ru-RU" sz="4000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4286256"/>
            <a:ext cx="6858000" cy="1740162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9770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659790904_3-kartinkin-net-p-fon-ritmika-krasivo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2971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683994"/>
          </a:xfrm>
        </p:spPr>
        <p:txBody>
          <a:bodyPr/>
          <a:lstStyle/>
          <a:p>
            <a:pPr algn="ctr"/>
            <a:r>
              <a:rPr lang="ru-RU" dirty="0" smtClean="0"/>
              <a:t>«народный танец»</a:t>
            </a:r>
            <a:endParaRPr lang="ru-RU" dirty="0"/>
          </a:p>
        </p:txBody>
      </p:sp>
      <p:pic>
        <p:nvPicPr>
          <p:cNvPr id="8" name="Рисунок 7" descr="foni-papik-pro-mjfw-p-kartinki-narodnii-tanets-na-prozrachnom-fo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1142984"/>
            <a:ext cx="5143536" cy="343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06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659790904_3-kartinkin-net-p-fon-ritmika-krasivo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2971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683994"/>
          </a:xfrm>
        </p:spPr>
        <p:txBody>
          <a:bodyPr/>
          <a:lstStyle/>
          <a:p>
            <a:pPr algn="ctr"/>
            <a:r>
              <a:rPr lang="ru-RU" dirty="0" smtClean="0"/>
              <a:t>«мозговой штурм»</a:t>
            </a:r>
            <a:endParaRPr lang="ru-RU" dirty="0"/>
          </a:p>
        </p:txBody>
      </p:sp>
      <p:pic>
        <p:nvPicPr>
          <p:cNvPr id="5" name="Рисунок 4" descr="HiRes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1214422"/>
            <a:ext cx="5500701" cy="330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06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solidFill>
                  <a:srgbClr val="FF0000"/>
                </a:solidFill>
              </a:rPr>
              <a:t>Спасибо 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за внимание!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age.jimcdn.com/app/cms/image/transf/dimension=567x10000:format=jpg/path/s892026371458e977/image/if1572b6b5d9c4528/version/1395518472/ima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5613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5092618" cy="792088"/>
          </a:xfrm>
        </p:spPr>
        <p:txBody>
          <a:bodyPr/>
          <a:lstStyle/>
          <a:p>
            <a:pPr algn="ctr"/>
            <a:r>
              <a:rPr lang="ru-RU" dirty="0" err="1" smtClean="0"/>
              <a:t>Квест</a:t>
            </a:r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3291840" cy="639762"/>
          </a:xfrm>
        </p:spPr>
        <p:txBody>
          <a:bodyPr/>
          <a:lstStyle/>
          <a:p>
            <a:pPr algn="ctr"/>
            <a:r>
              <a:rPr lang="ru-RU" sz="3000" u="sng" dirty="0" smtClean="0"/>
              <a:t>значение</a:t>
            </a:r>
            <a:endParaRPr lang="ru-RU" sz="3000" u="sng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5536" y="2276872"/>
            <a:ext cx="4176464" cy="3840480"/>
          </a:xfrm>
        </p:spPr>
        <p:txBody>
          <a:bodyPr>
            <a:noAutofit/>
          </a:bodyPr>
          <a:lstStyle/>
          <a:p>
            <a:r>
              <a:rPr lang="ru-RU" sz="2800" dirty="0" smtClean="0"/>
              <a:t>От  </a:t>
            </a:r>
            <a:r>
              <a:rPr lang="ru-RU" sz="2800" dirty="0"/>
              <a:t>(англ. </a:t>
            </a:r>
            <a:r>
              <a:rPr lang="ru-RU" sz="2800" i="1" dirty="0" err="1"/>
              <a:t>quest</a:t>
            </a:r>
            <a:r>
              <a:rPr lang="ru-RU" sz="2800" dirty="0" smtClean="0"/>
              <a:t>) - </a:t>
            </a:r>
            <a:r>
              <a:rPr lang="ru-RU" sz="2800" u="sng" dirty="0" smtClean="0"/>
              <a:t>вопрос</a:t>
            </a:r>
            <a:r>
              <a:rPr lang="ru-RU" sz="2800" dirty="0" smtClean="0"/>
              <a:t>,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или </a:t>
            </a:r>
            <a:endParaRPr lang="ru-RU" sz="2800" dirty="0" smtClean="0"/>
          </a:p>
          <a:p>
            <a:r>
              <a:rPr lang="ru-RU" sz="2800" dirty="0" smtClean="0"/>
              <a:t>(</a:t>
            </a:r>
            <a:r>
              <a:rPr lang="ru-RU" sz="2800" dirty="0"/>
              <a:t>англ. </a:t>
            </a:r>
            <a:r>
              <a:rPr lang="ru-RU" sz="2800" i="1" dirty="0" err="1"/>
              <a:t>adventure</a:t>
            </a:r>
            <a:r>
              <a:rPr lang="ru-RU" sz="2800" i="1" dirty="0"/>
              <a:t> </a:t>
            </a:r>
            <a:r>
              <a:rPr lang="ru-RU" sz="2800" i="1" dirty="0" err="1" smtClean="0"/>
              <a:t>game</a:t>
            </a:r>
            <a:r>
              <a:rPr lang="ru-RU" sz="2800" i="1" dirty="0" smtClean="0"/>
              <a:t>)  - </a:t>
            </a:r>
            <a:r>
              <a:rPr lang="ru-RU" sz="2800" u="sng" dirty="0" smtClean="0"/>
              <a:t>приключенческая игра</a:t>
            </a:r>
            <a:endParaRPr lang="ru-RU" sz="2800" u="sng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93208" y="1196752"/>
            <a:ext cx="3871280" cy="1015778"/>
          </a:xfrm>
        </p:spPr>
        <p:txBody>
          <a:bodyPr/>
          <a:lstStyle/>
          <a:p>
            <a:pPr algn="ctr"/>
            <a:r>
              <a:rPr lang="ru-RU" sz="3000" u="sng" dirty="0" smtClean="0"/>
              <a:t>Ключевые направления</a:t>
            </a:r>
            <a:endParaRPr lang="ru-RU" sz="3000" u="sng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60032" y="2276872"/>
            <a:ext cx="4029072" cy="3840480"/>
          </a:xfrm>
        </p:spPr>
        <p:txBody>
          <a:bodyPr>
            <a:normAutofit/>
          </a:bodyPr>
          <a:lstStyle/>
          <a:p>
            <a:pPr algn="ctr"/>
            <a:r>
              <a:rPr lang="ru-RU" sz="3900" dirty="0" smtClean="0"/>
              <a:t>Искать</a:t>
            </a:r>
          </a:p>
          <a:p>
            <a:pPr algn="ctr"/>
            <a:r>
              <a:rPr lang="ru-RU" sz="3900" dirty="0" smtClean="0"/>
              <a:t>Находить</a:t>
            </a:r>
          </a:p>
          <a:p>
            <a:pPr algn="ctr"/>
            <a:r>
              <a:rPr lang="ru-RU" sz="3900" dirty="0" smtClean="0"/>
              <a:t>Разговаривать</a:t>
            </a:r>
          </a:p>
          <a:p>
            <a:pPr algn="ctr"/>
            <a:r>
              <a:rPr lang="ru-RU" sz="3900" dirty="0" smtClean="0"/>
              <a:t>Решать</a:t>
            </a:r>
            <a:endParaRPr lang="ru-RU" sz="3900" dirty="0"/>
          </a:p>
        </p:txBody>
      </p:sp>
    </p:spTree>
    <p:extLst>
      <p:ext uri="{BB962C8B-B14F-4D97-AF65-F5344CB8AC3E}">
        <p14:creationId xmlns:p14="http://schemas.microsoft.com/office/powerpoint/2010/main" xmlns="" val="73485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0710"/>
            <a:ext cx="5636840" cy="900018"/>
          </a:xfrm>
        </p:spPr>
        <p:txBody>
          <a:bodyPr/>
          <a:lstStyle/>
          <a:p>
            <a:r>
              <a:rPr lang="ru-RU" dirty="0" smtClean="0"/>
              <a:t>Классификация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594050522"/>
              </p:ext>
            </p:extLst>
          </p:nvPr>
        </p:nvGraphicFramePr>
        <p:xfrm>
          <a:off x="179512" y="1628800"/>
          <a:ext cx="604867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F:\Областной семинар 15 февраля 2018\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2178835"/>
            <a:ext cx="5286412" cy="3964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4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683994"/>
          </a:xfrm>
        </p:spPr>
        <p:txBody>
          <a:bodyPr>
            <a:normAutofit/>
          </a:bodyPr>
          <a:lstStyle/>
          <a:p>
            <a:r>
              <a:rPr lang="ru-RU" dirty="0" smtClean="0"/>
              <a:t>Формы проведения</a:t>
            </a:r>
            <a:endParaRPr lang="ru-RU" dirty="0"/>
          </a:p>
        </p:txBody>
      </p:sp>
      <p:pic>
        <p:nvPicPr>
          <p:cNvPr id="8" name="Объект 7" descr="http://bigslide.ru/images/42/41599/960/img6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937" t="53964" r="41264" b="4838"/>
          <a:stretch/>
        </p:blipFill>
        <p:spPr bwMode="auto">
          <a:xfrm>
            <a:off x="5652120" y="3340099"/>
            <a:ext cx="3221702" cy="3253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 descr="http://bigslide.ru/images/42/41599/960/img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407" t="40256" r="22592" b="26439"/>
          <a:stretch/>
        </p:blipFill>
        <p:spPr bwMode="auto">
          <a:xfrm>
            <a:off x="6732240" y="188640"/>
            <a:ext cx="1925558" cy="20162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 descr="http://bigslide.ru/images/42/41599/960/img6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81" t="17584" r="40415" b="51484"/>
          <a:stretch/>
        </p:blipFill>
        <p:spPr bwMode="auto">
          <a:xfrm>
            <a:off x="251520" y="3286016"/>
            <a:ext cx="3653427" cy="330799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2275" y="692696"/>
            <a:ext cx="7068037" cy="424731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/>
              <a:t>Соревнования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/>
              <a:t>Проекты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/>
              <a:t>Исследования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/>
              <a:t>Эксперименты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/>
              <a:t>Поиск «Сокровищ»</a:t>
            </a:r>
          </a:p>
          <a:p>
            <a:pPr>
              <a:lnSpc>
                <a:spcPct val="150000"/>
              </a:lnSpc>
            </a:pP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/>
          </a:p>
          <a:p>
            <a:pPr>
              <a:lnSpc>
                <a:spcPct val="150000"/>
              </a:lnSpc>
            </a:pPr>
            <a:endParaRPr lang="ru-RU" sz="2000" dirty="0" smtClean="0"/>
          </a:p>
          <a:p>
            <a:pPr>
              <a:lnSpc>
                <a:spcPct val="150000"/>
              </a:lnSpc>
            </a:pPr>
            <a:endParaRPr lang="ru-RU" sz="2000" dirty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/>
              <a:t>Расследования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/>
              <a:t>Помощь героям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/>
              <a:t>Путешествия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/>
              <a:t>Приключения по мотивам художественных произведений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97607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756002"/>
          </a:xfrm>
        </p:spPr>
        <p:txBody>
          <a:bodyPr/>
          <a:lstStyle/>
          <a:p>
            <a:r>
              <a:rPr lang="ru-RU" dirty="0" smtClean="0"/>
              <a:t>Требования к сценарию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323528" y="908720"/>
            <a:ext cx="7753672" cy="5217443"/>
          </a:xfrm>
        </p:spPr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800" dirty="0" smtClean="0"/>
              <a:t>Первая задача простая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b="0" dirty="0" smtClean="0"/>
              <a:t>Соответствие атрибутов сюжет</a:t>
            </a:r>
            <a:r>
              <a:rPr lang="ru-RU" sz="2800" dirty="0" smtClean="0"/>
              <a:t>у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dirty="0" smtClean="0"/>
              <a:t>Задания </a:t>
            </a:r>
          </a:p>
          <a:p>
            <a:pPr marL="342900" indent="-342900"/>
            <a:r>
              <a:rPr lang="ru-RU" sz="2800" dirty="0" smtClean="0"/>
              <a:t>интересные,</a:t>
            </a:r>
          </a:p>
          <a:p>
            <a:r>
              <a:rPr lang="ru-RU" sz="2800" dirty="0" smtClean="0"/>
              <a:t>понятные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800" b="0" dirty="0" smtClean="0"/>
              <a:t>Индивидуальный </a:t>
            </a:r>
          </a:p>
          <a:p>
            <a:r>
              <a:rPr lang="ru-RU" sz="2800" b="0" dirty="0" smtClean="0"/>
              <a:t>подход</a:t>
            </a:r>
            <a:endParaRPr lang="ru-RU" sz="1600" b="0" dirty="0"/>
          </a:p>
        </p:txBody>
      </p:sp>
      <p:pic>
        <p:nvPicPr>
          <p:cNvPr id="2051" name="Picture 3" descr="F:\Областной семинар 15 февраля 2018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2526" y="2143116"/>
            <a:ext cx="4953034" cy="3714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099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683994"/>
          </a:xfrm>
        </p:spPr>
        <p:txBody>
          <a:bodyPr/>
          <a:lstStyle/>
          <a:p>
            <a:r>
              <a:rPr lang="ru-RU" dirty="0" smtClean="0"/>
              <a:t>Критерии </a:t>
            </a:r>
            <a:r>
              <a:rPr lang="ru-RU" u="sng" dirty="0" smtClean="0"/>
              <a:t>качества</a:t>
            </a:r>
            <a:r>
              <a:rPr lang="ru-RU" dirty="0" smtClean="0"/>
              <a:t> КВЕСТА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64088" y="1124745"/>
            <a:ext cx="3672408" cy="5590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000" b="1" dirty="0" smtClean="0"/>
              <a:t>Безопасность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30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3000" dirty="0" smtClean="0"/>
              <a:t>Оригинальность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30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3000" b="1" dirty="0" smtClean="0"/>
              <a:t>Логичность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30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3000" dirty="0" smtClean="0"/>
              <a:t>Целостность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30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3000" b="1" dirty="0" smtClean="0"/>
              <a:t>Подчинённость сюжету</a:t>
            </a:r>
          </a:p>
          <a:p>
            <a:pPr marL="457200" indent="-457200">
              <a:buFont typeface="Wingdings" pitchFamily="2" charset="2"/>
              <a:buChar char="Ø"/>
            </a:pPr>
            <a:endParaRPr lang="ru-RU" sz="3000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ru-RU" sz="3000" dirty="0" smtClean="0"/>
              <a:t>Игровая интрига</a:t>
            </a:r>
            <a:endParaRPr lang="ru-RU" sz="3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F:\Областной семинар 15 февраля 2018\IMG_7490.png"/>
          <p:cNvPicPr>
            <a:picLocks noChangeAspect="1" noChangeArrowheads="1"/>
          </p:cNvPicPr>
          <p:nvPr/>
        </p:nvPicPr>
        <p:blipFill>
          <a:blip r:embed="rId2"/>
          <a:srcRect l="5273"/>
          <a:stretch>
            <a:fillRect/>
          </a:stretch>
        </p:blipFill>
        <p:spPr bwMode="auto">
          <a:xfrm>
            <a:off x="214282" y="1142984"/>
            <a:ext cx="5132819" cy="4429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06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659790904_3-kartinkin-net-p-fon-ritmika-krasivo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2971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683994"/>
          </a:xfrm>
        </p:spPr>
        <p:txBody>
          <a:bodyPr/>
          <a:lstStyle/>
          <a:p>
            <a:pPr algn="ctr"/>
            <a:r>
              <a:rPr lang="ru-RU" dirty="0" smtClean="0"/>
              <a:t>«РИТМИКА»</a:t>
            </a:r>
            <a:endParaRPr lang="ru-RU" dirty="0"/>
          </a:p>
        </p:txBody>
      </p:sp>
      <p:pic>
        <p:nvPicPr>
          <p:cNvPr id="8" name="Рисунок 7" descr="1659790923_7-kartinkin-net-p-fon-ritmika-krasivo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24" y="988904"/>
            <a:ext cx="3857652" cy="2574982"/>
          </a:xfrm>
          <a:prstGeom prst="rect">
            <a:avLst/>
          </a:prstGeom>
        </p:spPr>
      </p:pic>
      <p:pic>
        <p:nvPicPr>
          <p:cNvPr id="9" name="Рисунок 8" descr="kids-dance-school-ballet-hiphop-street-funky-modern-danc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071810"/>
            <a:ext cx="3857652" cy="256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06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659790904_3-kartinkin-net-p-fon-ritmika-krasivo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92971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435280" cy="683994"/>
          </a:xfrm>
        </p:spPr>
        <p:txBody>
          <a:bodyPr/>
          <a:lstStyle/>
          <a:p>
            <a:pPr algn="ctr"/>
            <a:r>
              <a:rPr lang="ru-RU" dirty="0" smtClean="0"/>
              <a:t>«Классический танец»</a:t>
            </a:r>
            <a:endParaRPr lang="ru-RU" dirty="0"/>
          </a:p>
        </p:txBody>
      </p:sp>
      <p:pic>
        <p:nvPicPr>
          <p:cNvPr id="6" name="Рисунок 5" descr="1659790858_2-kartinkin-net-p-fon-ritmika-krasivo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928934"/>
            <a:ext cx="4572032" cy="3048022"/>
          </a:xfrm>
          <a:prstGeom prst="rect">
            <a:avLst/>
          </a:prstGeom>
        </p:spPr>
      </p:pic>
      <p:pic>
        <p:nvPicPr>
          <p:cNvPr id="10" name="Рисунок 9" descr="1659790920_16-kartinkin-net-p-fon-ritmika-krasivo-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1000108"/>
            <a:ext cx="4572032" cy="256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064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658</TotalTime>
  <Words>82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Главная</vt:lpstr>
      <vt:lpstr>КВЕСТ-игра - современная игровая технология</vt:lpstr>
      <vt:lpstr>Слайд 2</vt:lpstr>
      <vt:lpstr>Квест-</vt:lpstr>
      <vt:lpstr>Классификация</vt:lpstr>
      <vt:lpstr>Формы проведения</vt:lpstr>
      <vt:lpstr>Требования к сценарию</vt:lpstr>
      <vt:lpstr>Критерии качества КВЕСТА</vt:lpstr>
      <vt:lpstr>«РИТМИКА»</vt:lpstr>
      <vt:lpstr>«Классический танец»</vt:lpstr>
      <vt:lpstr>«народный танец»</vt:lpstr>
      <vt:lpstr>«мозговой штурм»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по организации  КВЕСТ-игр  - современных игровых технологий</dc:title>
  <dc:creator>Boss</dc:creator>
  <cp:lastModifiedBy>Admin</cp:lastModifiedBy>
  <cp:revision>57</cp:revision>
  <dcterms:created xsi:type="dcterms:W3CDTF">2017-07-05T05:23:00Z</dcterms:created>
  <dcterms:modified xsi:type="dcterms:W3CDTF">2025-02-20T05:38:34Z</dcterms:modified>
</cp:coreProperties>
</file>