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29" d="100"/>
          <a:sy n="29" d="100"/>
        </p:scale>
        <p:origin x="-456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D1C38E0-C994-41CA-884F-219D2D50764F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C6517C-6190-45A7-95DD-68C7DC8F8D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1C38E0-C994-41CA-884F-219D2D50764F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C6517C-6190-45A7-95DD-68C7DC8F8D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1C38E0-C994-41CA-884F-219D2D50764F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C6517C-6190-45A7-95DD-68C7DC8F8D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1C38E0-C994-41CA-884F-219D2D50764F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C6517C-6190-45A7-95DD-68C7DC8F8D4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1C38E0-C994-41CA-884F-219D2D50764F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C6517C-6190-45A7-95DD-68C7DC8F8D4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1C38E0-C994-41CA-884F-219D2D50764F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C6517C-6190-45A7-95DD-68C7DC8F8D4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1C38E0-C994-41CA-884F-219D2D50764F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C6517C-6190-45A7-95DD-68C7DC8F8D4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1C38E0-C994-41CA-884F-219D2D50764F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C6517C-6190-45A7-95DD-68C7DC8F8D4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1C38E0-C994-41CA-884F-219D2D50764F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C6517C-6190-45A7-95DD-68C7DC8F8D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D1C38E0-C994-41CA-884F-219D2D50764F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C6517C-6190-45A7-95DD-68C7DC8F8D4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D1C38E0-C994-41CA-884F-219D2D50764F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6C6517C-6190-45A7-95DD-68C7DC8F8D4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D1C38E0-C994-41CA-884F-219D2D50764F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6C6517C-6190-45A7-95DD-68C7DC8F8D4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300" dirty="0">
                <a:solidFill>
                  <a:srgbClr val="EB5605"/>
                </a:solidFill>
              </a:rPr>
              <a:t>Исследовательская работа</a:t>
            </a:r>
            <a:br>
              <a:rPr lang="ru-RU" sz="4300" dirty="0">
                <a:solidFill>
                  <a:srgbClr val="EB5605"/>
                </a:solidFill>
              </a:rPr>
            </a:br>
            <a:r>
              <a:rPr lang="ru-RU" sz="4300" dirty="0">
                <a:solidFill>
                  <a:srgbClr val="EB5605"/>
                </a:solidFill>
              </a:rPr>
              <a:t>(</a:t>
            </a:r>
            <a:r>
              <a:rPr lang="ru-RU" sz="4300" dirty="0" smtClean="0">
                <a:solidFill>
                  <a:srgbClr val="EB5605"/>
                </a:solidFill>
              </a:rPr>
              <a:t>проект)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4797152"/>
            <a:ext cx="4040188" cy="137504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Зубаков </a:t>
            </a:r>
            <a:r>
              <a:rPr lang="ru-RU" smtClean="0"/>
              <a:t>Юрий Дмитриевич, </a:t>
            </a:r>
            <a:r>
              <a:rPr lang="ru-RU" dirty="0" smtClean="0"/>
              <a:t>обучающийся 5 класса, 11 лет</a:t>
            </a:r>
          </a:p>
          <a:p>
            <a:pPr algn="ctr"/>
            <a:r>
              <a:rPr lang="ru-RU" dirty="0" smtClean="0"/>
              <a:t>МБОУ «Школа» </a:t>
            </a:r>
            <a:r>
              <a:rPr lang="ru-RU" dirty="0" err="1" smtClean="0"/>
              <a:t>пст.Комсомольск</a:t>
            </a:r>
            <a:r>
              <a:rPr lang="ru-RU" dirty="0" smtClean="0"/>
              <a:t>-на-Печоре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4797152"/>
            <a:ext cx="4041775" cy="137504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Тляубаева </a:t>
            </a:r>
            <a:r>
              <a:rPr lang="ru-RU" dirty="0" err="1" smtClean="0"/>
              <a:t>Зульфия</a:t>
            </a:r>
            <a:r>
              <a:rPr lang="ru-RU" dirty="0" smtClean="0"/>
              <a:t> </a:t>
            </a:r>
            <a:r>
              <a:rPr lang="ru-RU" dirty="0" err="1" smtClean="0"/>
              <a:t>Исрафиловна</a:t>
            </a:r>
            <a:r>
              <a:rPr lang="ru-RU" dirty="0" smtClean="0"/>
              <a:t>, руководитель, учитель математики.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665" y="1444624"/>
            <a:ext cx="2061979" cy="3096000"/>
          </a:xfrm>
        </p:spPr>
      </p:pic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marR="64008" lvl="0" indent="0" algn="r">
              <a:spcBef>
                <a:spcPts val="400"/>
              </a:spcBef>
              <a:buClr>
                <a:srgbClr val="FDA023"/>
              </a:buClr>
              <a:buNone/>
            </a:pPr>
            <a:r>
              <a:rPr lang="ru-RU" sz="7200" dirty="0">
                <a:solidFill>
                  <a:srgbClr val="00B050"/>
                </a:solidFill>
                <a:latin typeface="Mistral" panose="03090702030407020403" pitchFamily="66" charset="0"/>
              </a:rPr>
              <a:t>Магические квадраты</a:t>
            </a:r>
          </a:p>
          <a:p>
            <a:pPr marL="10972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95272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28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Открытая</vt:lpstr>
      <vt:lpstr>Исследовательская работа (проект)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Исследовательская работа (проект)</dc:title>
  <dc:creator>зульфия</dc:creator>
  <cp:lastModifiedBy>зульфия</cp:lastModifiedBy>
  <cp:revision>4</cp:revision>
  <dcterms:created xsi:type="dcterms:W3CDTF">2016-03-15T08:05:02Z</dcterms:created>
  <dcterms:modified xsi:type="dcterms:W3CDTF">2016-03-15T08:52:44Z</dcterms:modified>
</cp:coreProperties>
</file>