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72" r:id="rId2"/>
    <p:sldId id="256" r:id="rId3"/>
    <p:sldId id="269" r:id="rId4"/>
    <p:sldId id="257" r:id="rId5"/>
    <p:sldId id="265" r:id="rId6"/>
    <p:sldId id="262" r:id="rId7"/>
    <p:sldId id="270" r:id="rId8"/>
    <p:sldId id="258" r:id="rId9"/>
    <p:sldId id="259" r:id="rId10"/>
    <p:sldId id="271" r:id="rId11"/>
    <p:sldId id="260" r:id="rId12"/>
    <p:sldId id="261" r:id="rId13"/>
    <p:sldId id="263" r:id="rId14"/>
    <p:sldId id="264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89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1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43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0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34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84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6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3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75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3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5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1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15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8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7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506C-40BD-409C-AA10-C74F734E28B0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36D524-2CA7-496B-B42B-27FDE4C2E6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9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742950"/>
            <a:ext cx="7766935" cy="1276350"/>
          </a:xfrm>
        </p:spPr>
        <p:txBody>
          <a:bodyPr/>
          <a:lstStyle/>
          <a:p>
            <a:r>
              <a:rPr lang="ru-RU" sz="2000" dirty="0" smtClean="0"/>
              <a:t>Муниципальное автономное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Малышевский детский сад №49 «Чебурашка»</a:t>
            </a:r>
            <a:br>
              <a:rPr lang="ru-RU" sz="2000" dirty="0" smtClean="0"/>
            </a:br>
            <a:r>
              <a:rPr lang="ru-RU" sz="2000" dirty="0" smtClean="0"/>
              <a:t>Малышевского муниципального округа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790825"/>
            <a:ext cx="7766936" cy="280035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rgbClr val="00B050"/>
                </a:solidFill>
              </a:rPr>
              <a:t>Тема: «Масленичные блинчики»</a:t>
            </a:r>
          </a:p>
          <a:p>
            <a:pPr algn="ctr"/>
            <a:endParaRPr lang="ru-RU" sz="8400" dirty="0">
              <a:solidFill>
                <a:srgbClr val="00B050"/>
              </a:solidFill>
            </a:endParaRPr>
          </a:p>
          <a:p>
            <a:pPr algn="ctr"/>
            <a:endParaRPr lang="ru-RU" sz="8400" dirty="0" smtClean="0">
              <a:solidFill>
                <a:srgbClr val="00B050"/>
              </a:solidFill>
            </a:endParaRPr>
          </a:p>
          <a:p>
            <a:pPr algn="ctr"/>
            <a:r>
              <a:rPr lang="ru-RU" sz="6400" dirty="0" smtClean="0">
                <a:solidFill>
                  <a:srgbClr val="00B050"/>
                </a:solidFill>
              </a:rPr>
              <a:t>2025г.</a:t>
            </a:r>
          </a:p>
          <a:p>
            <a:pPr algn="ctr"/>
            <a:endParaRPr lang="ru-RU" sz="4000" dirty="0">
              <a:solidFill>
                <a:srgbClr val="00B050"/>
              </a:solidFill>
            </a:endParaRPr>
          </a:p>
          <a:p>
            <a:pPr algn="ctr"/>
            <a:endParaRPr lang="ru-RU" sz="4000" dirty="0" smtClean="0">
              <a:solidFill>
                <a:srgbClr val="00B050"/>
              </a:solidFill>
            </a:endParaRPr>
          </a:p>
          <a:p>
            <a:pPr algn="ctr"/>
            <a:endParaRPr lang="ru-RU" sz="4000" dirty="0" smtClean="0">
              <a:solidFill>
                <a:srgbClr val="00B050"/>
              </a:solidFill>
            </a:endParaRPr>
          </a:p>
          <a:p>
            <a:r>
              <a:rPr lang="ru-RU" sz="8000" dirty="0" smtClean="0">
                <a:solidFill>
                  <a:srgbClr val="00B050"/>
                </a:solidFill>
              </a:rPr>
              <a:t>Составила: воспитатель Черепанова Елена Сергеевна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6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" y="236483"/>
            <a:ext cx="11650717" cy="6495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41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19538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516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20872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70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6200"/>
            <a:ext cx="1192530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04774"/>
            <a:ext cx="11963400" cy="6657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128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76200"/>
            <a:ext cx="11982450" cy="664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81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390650" y="723900"/>
            <a:ext cx="8477250" cy="8572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Масленичные блинчики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2" y="1917153"/>
            <a:ext cx="7038975" cy="38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2" y="220717"/>
            <a:ext cx="11574517" cy="6422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926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Блины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409700"/>
            <a:ext cx="10477500" cy="4767263"/>
          </a:xfrm>
        </p:spPr>
      </p:pic>
    </p:spTree>
    <p:extLst>
      <p:ext uri="{BB962C8B-B14F-4D97-AF65-F5344CB8AC3E}">
        <p14:creationId xmlns:p14="http://schemas.microsoft.com/office/powerpoint/2010/main" val="300645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9" y="323849"/>
            <a:ext cx="11004959" cy="6124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4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3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558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1" y="0"/>
            <a:ext cx="1179260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1308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5392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644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0"/>
            <a:ext cx="1201102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686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22</Words>
  <Application>Microsoft Office PowerPoint</Application>
  <PresentationFormat>Широкоэкранный</PresentationFormat>
  <Paragraphs>11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Муниципальное автономное образовательное учреждение  Малышевский детский сад №49 «Чебурашка» Малышевского муниципального округа</vt:lpstr>
      <vt:lpstr>Масленичные блинчики</vt:lpstr>
      <vt:lpstr>Презентация PowerPoint</vt:lpstr>
      <vt:lpstr>                                   Блины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Масленичные блинчики</dc:title>
  <dc:creator>Lenovo</dc:creator>
  <cp:lastModifiedBy>Lenovo</cp:lastModifiedBy>
  <cp:revision>10</cp:revision>
  <dcterms:created xsi:type="dcterms:W3CDTF">2025-02-05T12:37:30Z</dcterms:created>
  <dcterms:modified xsi:type="dcterms:W3CDTF">2025-02-28T07:30:11Z</dcterms:modified>
</cp:coreProperties>
</file>