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</p:sldMasterIdLst>
  <p:sldIdLst>
    <p:sldId id="256" r:id="rId3"/>
    <p:sldId id="257" r:id="rId4"/>
    <p:sldId id="259" r:id="rId5"/>
    <p:sldId id="260" r:id="rId6"/>
    <p:sldId id="262" r:id="rId7"/>
    <p:sldId id="267" r:id="rId8"/>
    <p:sldId id="261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00"/>
    <a:srgbClr val="00FFFF"/>
    <a:srgbClr val="52311E"/>
    <a:srgbClr val="2B1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audio" Target="../media/audio1.wav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19118846">
            <a:off x="1633" y="2907944"/>
            <a:ext cx="9149013" cy="95253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cap="none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Изготовление поделки «Снеговик»</a:t>
            </a:r>
            <a:endParaRPr lang="ru-RU" sz="44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23728" y="205764"/>
            <a:ext cx="3096344" cy="270908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652120" y="4347980"/>
            <a:ext cx="3096344" cy="126189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Горяева С.Ю., учитель технологии, 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МБоУ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«АСОШ №49»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672060"/>
            <a:ext cx="6264696" cy="54181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Мастер-класс для обучающихся 5 классов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3851920" cy="8382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Сборка деталей снеговика.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6054"/>
            <a:ext cx="4104456" cy="48965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Приклеить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клеевого пистолета туловище снеговика к подставке. Затем приклеить на туловище голову, на голову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готовую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шапочку.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бокам шара-туловища приклеиваем руки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прикрепляем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рукавичку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туловищу 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пуговицы-сердечки.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выбрали готовые глазки, купленные в магазине (можно заменить на бусины или круглый перец горошек))). Приклеиваем глаза и нос-морковку. 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Завязываем красный шарфик.  </a:t>
            </a:r>
          </a:p>
        </p:txBody>
      </p:sp>
      <p:pic>
        <p:nvPicPr>
          <p:cNvPr id="9218" name="Picture 2" descr="C:\Users\Admin\Pictures\2024-12-07 снеговик\снеговик 3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/>
          <a:stretch/>
        </p:blipFill>
        <p:spPr bwMode="auto">
          <a:xfrm>
            <a:off x="3952062" y="116632"/>
            <a:ext cx="256415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Pictures\2024-12-07 снеговик\снеговик 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33" y="142896"/>
            <a:ext cx="2235755" cy="32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Pictures\2024-12-07 снеговик\снеговик 3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81" y="3484326"/>
            <a:ext cx="2567635" cy="33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Pictures\2024-12-07 снеговик\снеговик 32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1" b="22893"/>
          <a:stretch/>
        </p:blipFill>
        <p:spPr bwMode="auto">
          <a:xfrm>
            <a:off x="6651854" y="3508432"/>
            <a:ext cx="2312634" cy="33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877474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По желанию можно добавить дополнительные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украшения.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12809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 снеговик-сувенир готов!!!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VID-20241209-WA000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413" y="1052736"/>
            <a:ext cx="8029575" cy="5027389"/>
          </a:xfrm>
        </p:spPr>
      </p:pic>
    </p:spTree>
    <p:extLst>
      <p:ext uri="{BB962C8B-B14F-4D97-AF65-F5344CB8AC3E}">
        <p14:creationId xmlns:p14="http://schemas.microsoft.com/office/powerpoint/2010/main" val="12747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686800" cy="36004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Лепит детвора зимой чудо с круглой головой:</a:t>
            </a:r>
          </a:p>
          <a:p>
            <a:pPr marL="0" indent="0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          Ком на ком поставит ловко, рот — дуга, и нос морковка,</a:t>
            </a:r>
          </a:p>
          <a:p>
            <a:pPr marL="0" indent="0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          А два глаза — угольки,  да из веток две руки.</a:t>
            </a:r>
          </a:p>
          <a:p>
            <a:pPr marL="0" indent="0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          Солнце вышло, он и сник</a:t>
            </a:r>
            <a:r>
              <a:rPr lang="ru-RU" sz="2800" b="1" i="1" dirty="0"/>
              <a:t>.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Кто же это?</a:t>
            </a:r>
          </a:p>
          <a:p>
            <a:endParaRPr lang="ru-RU" i="1" dirty="0"/>
          </a:p>
        </p:txBody>
      </p:sp>
      <p:sp>
        <p:nvSpPr>
          <p:cNvPr id="2" name="Стрелка вправо с вырезом 1">
            <a:hlinkClick r:id="rId2" action="ppaction://hlinksldjump"/>
          </p:cNvPr>
          <p:cNvSpPr/>
          <p:nvPr/>
        </p:nvSpPr>
        <p:spPr>
          <a:xfrm>
            <a:off x="2771800" y="4581128"/>
            <a:ext cx="3024336" cy="648072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0"/>
            <a:ext cx="8784976" cy="4653135"/>
          </a:xfrm>
        </p:spPr>
        <p:txBody>
          <a:bodyPr>
            <a:noAutofit/>
          </a:bodyPr>
          <a:lstStyle/>
          <a:p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Идея и актуальность.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Ежегодно в декабре в нашей школе проводят конкурсы и выставки новогодних атрибутов. Снеговик является одним из ключевых новогодний персонажей. К снеговикам на Руси относились с уважением, как к духу зимы. Этот мастер-класс по изготовлению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снеговика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 пряжи актуален, т.к. будет полезен всем школьникам и родителям. Техника изготовления лёгкая, используются  доступные материалы, не займет много времени, снеговик подойдет для любой выставки и конкурса и просто для украшения дома или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класса.</a:t>
            </a:r>
          </a:p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организовать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деятельность обучающихся по изготовлению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снеговика из пряжи. </a:t>
            </a:r>
          </a:p>
          <a:p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Образовательная: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научить выполнять новогодний сувенир своими руками.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Развивающая: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развивать мелкую моторику, познавательный интерес детей к творческому труду.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Воспитательная: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прививать уважение к русским традициям, приобщать к национальной культуре.</a:t>
            </a:r>
          </a:p>
          <a:p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35730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3469010" cy="2227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481316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Методы обучения: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словесный (беседа,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загадка);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Наглядный (образец поделки,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просмотр слайдов);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практический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(изготовление новогодней игрушки по технологической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карте-плану);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6228184" cy="5256584"/>
          </a:xfrm>
        </p:spPr>
        <p:txBody>
          <a:bodyPr>
            <a:normAutofit fontScale="92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Нам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понадобится: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белая пряжа для вязания (можно махровую);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  <a:r>
              <a:rPr lang="ru-RU" sz="2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иркуль;</a:t>
            </a:r>
            <a:endParaRPr lang="ru-RU" sz="21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картон</a:t>
            </a:r>
            <a:r>
              <a:rPr lang="ru-RU" sz="2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линейка;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арандаш графический;</a:t>
            </a:r>
            <a:endParaRPr lang="ru-RU" sz="21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клеевой пистолет и трубочка клея;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красный и белый </a:t>
            </a:r>
            <a:r>
              <a:rPr lang="ru-RU" sz="21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флис</a:t>
            </a:r>
            <a:r>
              <a:rPr lang="ru-RU" sz="2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фетр </a:t>
            </a:r>
            <a:r>
              <a:rPr lang="ru-RU" sz="2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1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фоамиран</a:t>
            </a:r>
            <a:r>
              <a:rPr lang="ru-RU" sz="2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глаза, купленные в магазине (или черные </a:t>
            </a:r>
            <a:r>
              <a:rPr lang="ru-RU" sz="2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бусины или перец горошек);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двухсторонняя коричневая и оранжевая бумага;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украшения - можно использовать магазинные снежинки, сердечки и др. или  вырезать самим из цветной фольги, бумаги или воспользоваться фигурным дыроколом.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732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Самоконтроль: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соблюдение техники безопасности при работе с ножницами и клеевым пистолетом.</a:t>
            </a:r>
          </a:p>
        </p:txBody>
      </p:sp>
      <p:pic>
        <p:nvPicPr>
          <p:cNvPr id="2051" name="Picture 3" descr="C:\Users\Admin\Pictures\2024-12-07 снеговик\снеговик 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7592"/>
            <a:ext cx="283108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Pictures\2024-12-07 снеговик\снеговик 2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33"/>
          <a:stretch/>
        </p:blipFill>
        <p:spPr bwMode="auto">
          <a:xfrm>
            <a:off x="6144209" y="4653136"/>
            <a:ext cx="2831082" cy="20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30" y="116632"/>
            <a:ext cx="8686800" cy="17281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ход работы: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Шаг 1.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подставка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для сувенира.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помощью циркуля начертить окружность на картоне,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=4 см. (если циркуля нет, можно обвести кружку).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Вырезать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картонную деталь. Выкроить из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флиса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деталь на 1 см больше картонного круга.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Обтянуть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флисом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картон, используя для крепления клеевой пистолет.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Admin\Pictures\2024-12-07 снеговик\снеговик 2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b="9589"/>
          <a:stretch/>
        </p:blipFill>
        <p:spPr bwMode="auto">
          <a:xfrm>
            <a:off x="4729967" y="4437112"/>
            <a:ext cx="2206962" cy="20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Pictures\2024-12-07 снеговик\снеговик 2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9224" r="2511" b="2831"/>
          <a:stretch/>
        </p:blipFill>
        <p:spPr bwMode="auto">
          <a:xfrm>
            <a:off x="6948264" y="4653136"/>
            <a:ext cx="2211410" cy="20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Pictures\2024-12-07 снеговик\снеговик 2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0" b="13242"/>
          <a:stretch/>
        </p:blipFill>
        <p:spPr bwMode="auto">
          <a:xfrm>
            <a:off x="225618" y="3212975"/>
            <a:ext cx="2247715" cy="196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Pictures\2024-12-07 снеговик\снеговик 2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b="9772"/>
          <a:stretch/>
        </p:blipFill>
        <p:spPr bwMode="auto">
          <a:xfrm>
            <a:off x="2497719" y="4067634"/>
            <a:ext cx="2232248" cy="187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46712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Шаг 2.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шар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туловища.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2789" y="2030183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900" dirty="0"/>
              <a:t>Отрежьте три полоски пряжи длинной 20см.  Возьмите одну полоску пряжи и положите её между средним и безымянным пальцем. Намотайте пряжу на четыре раздвинутых пальца – 60 оборотов (мотков). Скрепите получившейся моток посередине полоской пряжи, которая находится между средним и безымянным пальцем. Аккуратно снимите с пальцев моток переверните и еще раз завяжите полоской пряжи.  Ножницами разрежьте нити - петли по бокам. Распушите </a:t>
            </a:r>
            <a:r>
              <a:rPr lang="ru-RU" sz="1900" dirty="0" smtClean="0"/>
              <a:t>шар для туловища </a:t>
            </a:r>
            <a:r>
              <a:rPr lang="ru-RU" sz="1900" dirty="0"/>
              <a:t>и выровняйте с помощью ножниц (отрежьте лишние торчащие нитки).  </a:t>
            </a:r>
          </a:p>
        </p:txBody>
      </p:sp>
      <p:pic>
        <p:nvPicPr>
          <p:cNvPr id="4099" name="Picture 3" descr="C:\Users\Admin\Pictures\2024-12-07 снеговик\снеговик 2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1" t="10101" r="9818" b="19452"/>
          <a:stretch/>
        </p:blipFill>
        <p:spPr bwMode="auto">
          <a:xfrm>
            <a:off x="225327" y="652701"/>
            <a:ext cx="1800200" cy="198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Pictures\2024-12-07 снеговик\снеговик 2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" b="11050"/>
          <a:stretch/>
        </p:blipFill>
        <p:spPr bwMode="auto">
          <a:xfrm>
            <a:off x="107504" y="2850317"/>
            <a:ext cx="2035847" cy="186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Pictures\2024-12-07 снеговик\снеговик 2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7534" b="9224"/>
          <a:stretch/>
        </p:blipFill>
        <p:spPr bwMode="auto">
          <a:xfrm>
            <a:off x="107503" y="4869161"/>
            <a:ext cx="2016225" cy="19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Pictures\2024-12-07 снеговик\снеговик 2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7" r="16393" b="13973"/>
          <a:stretch/>
        </p:blipFill>
        <p:spPr bwMode="auto">
          <a:xfrm rot="16200000">
            <a:off x="3407832" y="-424681"/>
            <a:ext cx="1192122" cy="334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Pictures\2024-12-07 снеговик\снеговик 23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923" r="6651" b="18173"/>
          <a:stretch/>
        </p:blipFill>
        <p:spPr bwMode="auto">
          <a:xfrm>
            <a:off x="6904789" y="348661"/>
            <a:ext cx="213170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Pictures\2024-12-07 снеговик\снеговик 27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7" b="26393"/>
          <a:stretch/>
        </p:blipFill>
        <p:spPr bwMode="auto">
          <a:xfrm>
            <a:off x="6861414" y="2487474"/>
            <a:ext cx="2175082" cy="19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\Pictures\2024-12-07 снеговик\снеговик 27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14064" r="14931" b="22922"/>
          <a:stretch/>
        </p:blipFill>
        <p:spPr bwMode="auto">
          <a:xfrm>
            <a:off x="6882313" y="4712922"/>
            <a:ext cx="2175082" cy="197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Picture background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2653" y="540114"/>
            <a:ext cx="1840237" cy="1137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4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3. шар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головы.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91005"/>
            <a:ext cx="8913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Таким же </a:t>
            </a:r>
            <a:r>
              <a:rPr lang="ru-RU" dirty="0" smtClean="0"/>
              <a:t>образом, как туловище, </a:t>
            </a:r>
            <a:r>
              <a:rPr lang="ru-RU" dirty="0"/>
              <a:t>надо изготовить  шар-голову, только меньшего размера. Для головы пряжу наматываем на сомкнутые четыре пальца. </a:t>
            </a:r>
            <a:r>
              <a:rPr lang="ru-RU" dirty="0" smtClean="0"/>
              <a:t>Далее Шаг 2.</a:t>
            </a:r>
            <a:endParaRPr lang="ru-RU" dirty="0"/>
          </a:p>
        </p:txBody>
      </p:sp>
      <p:pic>
        <p:nvPicPr>
          <p:cNvPr id="5122" name="Picture 2" descr="C:\Users\Admin\Pictures\2024-12-07 снеговик\снеговик 2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 r="18341" b="24383"/>
          <a:stretch/>
        </p:blipFill>
        <p:spPr bwMode="auto">
          <a:xfrm>
            <a:off x="101874" y="1988840"/>
            <a:ext cx="2511369" cy="224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Pictures\2024-12-07 снеговик\снеговик 2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12496" b="24018"/>
          <a:stretch/>
        </p:blipFill>
        <p:spPr bwMode="auto">
          <a:xfrm>
            <a:off x="3131840" y="1988840"/>
            <a:ext cx="2520280" cy="22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Pictures\2024-12-07 снеговик\снеговик 2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28858" r="12252" b="23836"/>
          <a:stretch/>
        </p:blipFill>
        <p:spPr bwMode="auto">
          <a:xfrm>
            <a:off x="3131840" y="4484018"/>
            <a:ext cx="2296652" cy="21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Pictures\2024-12-07 снеговик\снеговик 27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r="6652" b="19818"/>
          <a:stretch/>
        </p:blipFill>
        <p:spPr bwMode="auto">
          <a:xfrm>
            <a:off x="107504" y="4484018"/>
            <a:ext cx="2505739" cy="21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Pictures\2024-12-07 снеговик\снеговик 2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923" r="6651" b="18173"/>
          <a:stretch/>
        </p:blipFill>
        <p:spPr bwMode="auto">
          <a:xfrm>
            <a:off x="6267419" y="1988841"/>
            <a:ext cx="2282586" cy="224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Pictures\2024-12-07 снеговик\снеговик 27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26791" r="7869" b="26575"/>
          <a:stretch/>
        </p:blipFill>
        <p:spPr bwMode="auto">
          <a:xfrm>
            <a:off x="5796136" y="4484018"/>
            <a:ext cx="3225152" cy="21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19670"/>
            <a:ext cx="5328592" cy="8382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шапочки с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помпоном.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68560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Возьмите третью полоску пряжи и положите её между безымянным пальцем и мизинцем.  Намотайте на эти два пальца 30 мотков пряжи. Дальше  помпон делаем как голову и туловище (см. Шаг 2).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красного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флиса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выкраиваем деталь = половине круга-подставки. Из белого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флиса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вырезаем полоску по длине равную округлому краю - 10см, шириной 1см. Верхний край с помощью ножниц делаем волнистым.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помощью клеевого пистолета приклеиваем белую отделку по краю шапочки, скручиваем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флис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конусом, склеиваем края и приклеиваем помпон. </a:t>
            </a:r>
          </a:p>
        </p:txBody>
      </p:sp>
      <p:pic>
        <p:nvPicPr>
          <p:cNvPr id="6146" name="Picture 2" descr="C:\Users\Admin\Pictures\2024-12-07 снеговик\снеговик 2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t="17168" r="25891" b="42101"/>
          <a:stretch/>
        </p:blipFill>
        <p:spPr bwMode="auto">
          <a:xfrm>
            <a:off x="6949395" y="116633"/>
            <a:ext cx="20289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Pictures\2024-12-07 снеговик\снеговик 2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19178" r="27352" b="36439"/>
          <a:stretch/>
        </p:blipFill>
        <p:spPr bwMode="auto">
          <a:xfrm>
            <a:off x="4346262" y="116632"/>
            <a:ext cx="2241962" cy="21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Pictures\2024-12-07 снеговик\снеговик 29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26119" r="17124" b="21462"/>
          <a:stretch/>
        </p:blipFill>
        <p:spPr bwMode="auto">
          <a:xfrm>
            <a:off x="4499992" y="4437112"/>
            <a:ext cx="2016224" cy="226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Pictures\2024-12-07 снеговик\снеговик 3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t="17900" r="19072" b="23830"/>
          <a:stretch/>
        </p:blipFill>
        <p:spPr bwMode="auto">
          <a:xfrm>
            <a:off x="6708768" y="3416641"/>
            <a:ext cx="2363606" cy="328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Pictures\2024-12-07 снеговик\снеговик 2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5" b="12877"/>
          <a:stretch/>
        </p:blipFill>
        <p:spPr bwMode="auto">
          <a:xfrm>
            <a:off x="4346262" y="2383938"/>
            <a:ext cx="3237362" cy="14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Изготовление варежек и рук.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898" y="1124744"/>
            <a:ext cx="33759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красного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флиса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выкраиваем 2  варежки. К ним подкраиваем опушку из белого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флиса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1х0,5см. Из коричневой бумаги вырезаем две полоски для рук 6х1см. Клеевым пистолетом приклеиваем белую опушку на край рукавичек и приклеиваем бумажные руки.</a:t>
            </a:r>
          </a:p>
        </p:txBody>
      </p:sp>
      <p:pic>
        <p:nvPicPr>
          <p:cNvPr id="7170" name="Picture 2" descr="C:\Users\Admin\Pictures\2024-12-07 снеговик\снеговик 3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6" b="16711"/>
          <a:stretch/>
        </p:blipFill>
        <p:spPr bwMode="auto">
          <a:xfrm>
            <a:off x="5098909" y="4583367"/>
            <a:ext cx="3141583" cy="20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Pictures\2024-12-07 снеговик\снеговик 2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0" t="47854" r="15175" b="21806"/>
          <a:stretch/>
        </p:blipFill>
        <p:spPr bwMode="auto">
          <a:xfrm>
            <a:off x="5244689" y="2564904"/>
            <a:ext cx="2995803" cy="17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Pictures\2024-12-07 снеговик\снеговик 2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50000" r="20290" b="16895"/>
          <a:stretch/>
        </p:blipFill>
        <p:spPr bwMode="auto">
          <a:xfrm>
            <a:off x="1475655" y="4583368"/>
            <a:ext cx="3156559" cy="20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Pictures\2024-12-07 снеговик\снеговик 2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16893" r="24238"/>
          <a:stretch/>
        </p:blipFill>
        <p:spPr bwMode="auto">
          <a:xfrm>
            <a:off x="3729641" y="917556"/>
            <a:ext cx="3074607" cy="143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Изготовление шарфика, носа и пуговиц.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35283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красного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флиса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вырезаем полоску для шарфа 15х1,5см. для бахромы края полоски на 1см надрежьте ножницами.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Разметить нос на оранжевой цветной бумаге в виде треугольника 2х2,5см. Вырезать, скрутить в конус и склеить. Получили нос-морковку.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Пуговицы в виде сердечек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цветной бумаги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вырезаем 2 штуки (можно воспользоваться фигурным дыроколом или купить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готовые украшения).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Admin\Pictures\2024-12-07 снеговик\снеговик 2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" r="22325" b="7267"/>
          <a:stretch/>
        </p:blipFill>
        <p:spPr bwMode="auto">
          <a:xfrm rot="16200000">
            <a:off x="3324354" y="2109345"/>
            <a:ext cx="3384376" cy="170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Pictures\2024-12-07 снеговик\снеговик 2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t="50000" r="25706"/>
          <a:stretch/>
        </p:blipFill>
        <p:spPr bwMode="auto">
          <a:xfrm>
            <a:off x="6423067" y="1052736"/>
            <a:ext cx="2376264" cy="187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Pictures\2024-12-07 снеговик\снеговик 2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1" t="36895" r="18585" b="31553"/>
          <a:stretch/>
        </p:blipFill>
        <p:spPr bwMode="auto">
          <a:xfrm>
            <a:off x="6300192" y="3250316"/>
            <a:ext cx="2575003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Pictures\2024-12-07 снеговик\снеговик 26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4" t="18113" r="28013" b="47243"/>
          <a:stretch/>
        </p:blipFill>
        <p:spPr bwMode="auto">
          <a:xfrm>
            <a:off x="4164937" y="5013175"/>
            <a:ext cx="1526201" cy="15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Pictures\2024-12-07 снеговик\снеговик 29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6" t="46713" r="25705" b="15754"/>
          <a:stretch/>
        </p:blipFill>
        <p:spPr bwMode="auto">
          <a:xfrm>
            <a:off x="6300192" y="5013175"/>
            <a:ext cx="2499139" cy="15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657</TotalTime>
  <Words>635</Words>
  <Application>Microsoft Office PowerPoint</Application>
  <PresentationFormat>Экран (4:3)</PresentationFormat>
  <Paragraphs>58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Трек</vt:lpstr>
      <vt:lpstr>Углы</vt:lpstr>
      <vt:lpstr>Изготовление поделки «Снеговик»</vt:lpstr>
      <vt:lpstr>Презентация PowerPoint</vt:lpstr>
      <vt:lpstr>Презентация PowerPoint</vt:lpstr>
      <vt:lpstr>                             ход работы:  Шаг 1. подставка для сувенира.  </vt:lpstr>
      <vt:lpstr>Шаг 2. шар для туловища.  </vt:lpstr>
      <vt:lpstr>Шаг 3. шар для головы.  </vt:lpstr>
      <vt:lpstr>Шаг 4. Изготовление  шапочки с помпоном.  </vt:lpstr>
      <vt:lpstr>Шаг 5. Изготовление варежек и рук.  </vt:lpstr>
      <vt:lpstr>Шаг 6. Изготовление шарфика, носа и пуговиц.  </vt:lpstr>
      <vt:lpstr>Шаг 7. Сборка деталей снеговика. </vt:lpstr>
      <vt:lpstr>Наш снеговик-сувенир готов!!!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игрушка</dc:title>
  <dc:subject>мастер-класс</dc:subject>
  <dc:creator>Горяева С.Ю</dc:creator>
  <cp:lastModifiedBy>Admin</cp:lastModifiedBy>
  <cp:revision>56</cp:revision>
  <dcterms:created xsi:type="dcterms:W3CDTF">2016-05-04T02:17:25Z</dcterms:created>
  <dcterms:modified xsi:type="dcterms:W3CDTF">2025-03-25T05:35:39Z</dcterms:modified>
</cp:coreProperties>
</file>