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7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2248" y="24833"/>
            <a:ext cx="4282852" cy="921071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/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/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Русская народная сказка </a:t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«Два Мороза</a:t>
            </a: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»</a:t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/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r>
              <a:rPr lang="ru-RU" sz="1200" dirty="0" smtClean="0">
                <a:latin typeface="Times New Roman" pitchFamily="18" charset="0"/>
                <a:ea typeface="Microsoft Sans Serif" pitchFamily="34" charset="0"/>
                <a:cs typeface="Times New Roman" pitchFamily="18" charset="0"/>
              </a:rPr>
              <a:t>Фамилия, имя ученика_______________________________________</a:t>
            </a: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/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/>
            </a:r>
            <a:br>
              <a:rPr lang="ru-RU" sz="1600" b="1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</a:br>
            <a:endParaRPr lang="ru-RU" sz="1600" b="1" dirty="0">
              <a:latin typeface="Microsoft Sans Serif" pitchFamily="34" charset="0"/>
              <a:ea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925077"/>
            <a:ext cx="6237312" cy="72223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1. Словарная работа. Соедини слова с их значением.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88640" y="2411760"/>
            <a:ext cx="6326460" cy="57564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2. Выбери пословицу, которая выражает основную мысль текста.</a:t>
            </a: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3. Что решили сделать братья Морозы?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□ поиграть                             □ порезвиться                                 □ позабавиться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4. За кем побежал младший брат, Мороз – Красный нос?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□ за охотником                      □ за рыбаком                                   □ за дровосеком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5. Чем дровосек стал выколачивать мороз из полушубка?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□ кнутом                                 □ поленом                                      □ палкой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6. Что, по мнению старшего брата, Мороза – Синего носа, лучше шубы греет?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□ печка                                   □ костёр                                          □ топор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7. Какая у купца была шуба?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□ медвежья                            □ лисья                                            □ волчья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8. Выдели в таблице любым цветом ответы на вопросы.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Что звенело на санях богатого купца?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Что хотел набрать в лесу крестьянин?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Где встретились вечером братья Морозы?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 кем побежал Мороз – Красный Нос?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9. Чему учит сказка? Отгадай ребус.</a:t>
            </a:r>
          </a:p>
          <a:p>
            <a:pPr marL="0" indent="0">
              <a:buNone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Ответ ____________________________</a:t>
            </a:r>
          </a:p>
          <a:p>
            <a:pPr marL="0" indent="0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33"/>
            <a:ext cx="2232248" cy="92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8640" y="1207112"/>
            <a:ext cx="792088" cy="206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Бубенчик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60444" y="1215489"/>
            <a:ext cx="792088" cy="1895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Дровосек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7072" y="1237977"/>
            <a:ext cx="927484" cy="2262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Крестьянин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68760" y="1224474"/>
            <a:ext cx="2376264" cy="206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богатый человек, живущий в городе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872" y="1571476"/>
            <a:ext cx="1656184" cy="2605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человек, рубящий дрова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32856" y="1571476"/>
            <a:ext cx="4320480" cy="3804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металлический шарик с кусочками металла внутри, позванивающий при встряхивании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32452" y="2051720"/>
            <a:ext cx="720080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Купец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6348" y="2089840"/>
            <a:ext cx="4221088" cy="2520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бедный человек, живущий в деревне, занимается обработкой земли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6476" y="3104240"/>
            <a:ext cx="2362572" cy="21602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Мороз не велик, да стоять не велит.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3704" y="3491880"/>
            <a:ext cx="2362572" cy="21602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тепло, тут добро.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30544" y="3104240"/>
            <a:ext cx="2808312" cy="21602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Хочешь есть калачи, не сиди на печи!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97440" y="3492468"/>
            <a:ext cx="2808312" cy="21602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работающего в руках дело огнём горит.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25144" y="2051720"/>
            <a:ext cx="864096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Ёжиться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73016" y="2411760"/>
            <a:ext cx="1368152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жаться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холода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46015"/>
              </p:ext>
            </p:extLst>
          </p:nvPr>
        </p:nvGraphicFramePr>
        <p:xfrm>
          <a:off x="3808588" y="5796136"/>
          <a:ext cx="2391936" cy="22322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656"/>
                <a:gridCol w="398656"/>
                <a:gridCol w="398656"/>
                <a:gridCol w="398656"/>
                <a:gridCol w="398656"/>
                <a:gridCol w="398656"/>
              </a:tblGrid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04" y="6903657"/>
            <a:ext cx="2479551" cy="68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54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274</Words>
  <Application>Microsoft Office PowerPoint</Application>
  <PresentationFormat>Экран (4:3)</PresentationFormat>
  <Paragraphs>90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Русская народная сказка  «Два Мороза»  Фамилия, имя ученика_______________________________________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Русская народная сказка  «Два Мороза»  </dc:title>
  <dc:creator>teacher</dc:creator>
  <cp:lastModifiedBy>teacher</cp:lastModifiedBy>
  <cp:revision>13</cp:revision>
  <dcterms:created xsi:type="dcterms:W3CDTF">2025-01-15T04:47:19Z</dcterms:created>
  <dcterms:modified xsi:type="dcterms:W3CDTF">2025-01-15T07:57:41Z</dcterms:modified>
</cp:coreProperties>
</file>