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achalo-VOV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85728"/>
            <a:ext cx="7858180" cy="61261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iginal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85728"/>
            <a:ext cx="7643866" cy="61436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2-11302-127-39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7929617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683692_10205188120448769_4201480192490044126_o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8143932" cy="59293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ri-istrebitelya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7929617" cy="61436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8215370" cy="58579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2024-05-05T16:02:29Z</dcterms:created>
  <dcterms:modified xsi:type="dcterms:W3CDTF">2024-05-05T16:09:19Z</dcterms:modified>
</cp:coreProperties>
</file>