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7" r:id="rId12"/>
    <p:sldId id="278" r:id="rId13"/>
    <p:sldId id="279" r:id="rId14"/>
    <p:sldId id="274" r:id="rId15"/>
    <p:sldId id="282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7" autoAdjust="0"/>
  </p:normalViewPr>
  <p:slideViewPr>
    <p:cSldViewPr snapToGrid="0" showGuides="1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23528-2D69-40EC-9C72-383F3B7C4956}" type="datetimeFigureOut">
              <a:rPr lang="ru-RU" smtClean="0"/>
              <a:t>чт 21.11.24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056D-066E-4EAC-B6DA-8076CDFFB3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6054" y="2448082"/>
            <a:ext cx="8040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«Сенсорное развитие детей с применением нейропсихологических методов»</a:t>
            </a:r>
            <a:endParaRPr lang="ru-RU" sz="4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3200" b="1" dirty="0" smtClean="0">
              <a:latin typeface="Monotype Corsiva" panose="03010101010201010101" pitchFamily="66" charset="0"/>
            </a:endParaRPr>
          </a:p>
          <a:p>
            <a:pPr algn="ctr"/>
            <a:endParaRPr lang="ru-RU" sz="3200" b="1" dirty="0">
              <a:latin typeface="Monotype Corsiva" panose="03010101010201010101" pitchFamily="66" charset="0"/>
            </a:endParaRPr>
          </a:p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Мачинская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Инга Викторовна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8043" y="828414"/>
            <a:ext cx="809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№27 «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Лесовичок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Киселева С.П.»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Олекминск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9285" y="529030"/>
            <a:ext cx="2054990" cy="19190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207" y="291966"/>
            <a:ext cx="701531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и мыслительных процессов необходимо начинать с развития движений пальцев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ежедневно. От простого к сложному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Прежде чем делать основные упражнения, необходимо провести нейропсихологическую гимнастику, которая включает в себя: 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упражнения;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упражнения;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развитие познавательных процессов.</a:t>
            </a:r>
          </a:p>
          <a:p>
            <a:pPr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74" y="2238015"/>
            <a:ext cx="4640826" cy="348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57" y="394583"/>
            <a:ext cx="790513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Доска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мозжечковой стимуляции, который помогает синхронизировать работу центров мозга.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приступить к упражнениям на балансировочной доске, часть упражнений с мячом и мешочком отрабатывается на ровной поверхности.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помочь детям привыкнуть к доске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упражнения: «Встань и спустись с доски: а) спереди; в) сзади; с) с обеих сторон».</a:t>
            </a:r>
          </a:p>
          <a:p>
            <a:pPr indent="45720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усложняются. Продолжение выполнения пальчиковых игр, но уже на доске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нейрокинезиологические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на доске, можно добавить: артикуляционную гимнастику, автоматизацию звуков, можно формировать слоговую структуру слова, проводить игры на формирование грамматического строя речи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26" y="888454"/>
            <a:ext cx="3592257" cy="478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1058" y="492924"/>
            <a:ext cx="7792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 на доске, переносим центр тяжести на левую ногу, произносим слог, затем на правую ногу, произносим другой слог или повторяем этот же.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Беремся руками за концы гимнастической палки. Подняв руки вверх, произносим слог, например, «РА», опускаем руки, произносим «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Далее руки согнуты в локтях, палка расположена на уровне живота, поворачиваемся влево, вытягиваем руки и произносим слог «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возвращаемся в исходное положение, аналогичное действие выполняем, повернувшись вправо и произносим слог «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Кидаем мешочек с отклонением влево/вправо, называем слово, просим вернуть мешочек и повторить слово. Это же упражнение можно выполнить с мячом.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Ударами мяча об пол, доску, стену, называя слово, делим его на слоги, ловим мяч двумя (одной) руками.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Ударяем мяч об пол одной рукой, ловим другой, при этом называем слова или слоги на автоматизируемый звук.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1" y="907965"/>
            <a:ext cx="3632930" cy="484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458" y="168234"/>
            <a:ext cx="80083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вся программа в целом кажется довольно простым набором упражнений, однако не стоит забывать, что при этом ребенку надо пытаться постоянно балансировать на доске и не падать.</a:t>
            </a:r>
          </a:p>
          <a:p>
            <a:pPr indent="457200"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базальных ганглий происходит за счет многозадачных упражнений: сначала на координацию движений, а для детей постарше — и в сочетании со звуковыми, речевыми упражнениями.</a:t>
            </a:r>
          </a:p>
          <a:p>
            <a:pPr algn="just"/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Противопоказания!!!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применять при различных формах эпилепсии и повышенной судорожности готовности головного мозга, а также при органических нарушениях головного мозга, психических и нервных заболеваниях, если упражнения на тренажере провоцирует ухудшение состояния.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78" y="996540"/>
            <a:ext cx="3389517" cy="4519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0864" y="867861"/>
            <a:ext cx="4925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Межполушарные доски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представляют собой механический тренажёр в виде доски с зеркальным насечением узоров различной сложности для правой и левой руки.</a:t>
            </a:r>
          </a:p>
          <a:p>
            <a:pPr algn="just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Узоры встречаются разные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 простых кругов до лабиринтов; чем больше углов в узоре, тем сложнее считается упражнение.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526453"/>
            <a:ext cx="4203290" cy="560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9419" y="154875"/>
            <a:ext cx="66662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полезна межполушарная доска для детей?</a:t>
            </a:r>
          </a:p>
          <a:p>
            <a:pPr indent="228600" algn="just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улучшить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внимательность, мышление, сосредоточенность, организованность;</a:t>
            </a:r>
          </a:p>
          <a:p>
            <a:pPr indent="228600"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межполушарное взаимодействие для полноценного обмена информацией между полушариями;</a:t>
            </a:r>
          </a:p>
          <a:p>
            <a:pPr indent="228600"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моторику, координацию движений и многое другое.</a:t>
            </a:r>
          </a:p>
          <a:p>
            <a:pPr indent="228600" algn="just"/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восприятие, долгосрочную память, координацию движения рук, мелкую моторику, облегчается процесс чтения и письма.</a:t>
            </a:r>
            <a:endParaRPr lang="ru-RU" sz="28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8" y="516193"/>
            <a:ext cx="4048433" cy="539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4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360" y="860240"/>
            <a:ext cx="7063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использование нейропсихологических упражнений активизирует познавательный потенциал детей, развивает высшие психические функции. 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отметить, что данные упражнения являются прекрасной профилактикой нарушений в школьном возрасте.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3" y="530942"/>
            <a:ext cx="4159659" cy="554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6455" y="2346960"/>
            <a:ext cx="810704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cap="none" spc="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193" y="1328819"/>
            <a:ext cx="11415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Нейропсихология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головного мозга через движения и умственные операции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Нейропсихологический подход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коррекцию нарушенных психических процессов (внимания, памяти, мышления, речи и др.), эмоционально-волевой сферы ребёнка через движение. </a:t>
            </a:r>
          </a:p>
          <a:p>
            <a:pPr algn="just"/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15" y="1475740"/>
            <a:ext cx="30454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 головного мозга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математическое, знаковое, речевое, логическое, аналитическое – отвечает за восприятие  слуховой информации, постановку целей и построений программ.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3310" y="1475740"/>
            <a:ext cx="325755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полушарие головного мозга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гуманитарное, образное, творческое – отвечает за тело, координацию движений, пространственное зрительное и кинестетическое восприятие. </a:t>
            </a: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1556" y="435154"/>
            <a:ext cx="11739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отвечают правая и левая половина коры головного мозга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90" y="1892300"/>
            <a:ext cx="4876800" cy="35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" y="534531"/>
            <a:ext cx="1110996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Нейропсихологической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коррекция проблем психического развития нейропсихологическими методами – восстановление утраченных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функций.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(диагностика) индивидуальных особенностей в формировании речи, памяти, внимания и т.д.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активация подкорковых образований мозга;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 регуляция общего энергетического активационного фона, на котором развиваются все психические функции; 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высших психических функций; 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межполушарного взаимодействия; 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стабилизация общего тонуса тела.  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218" y="345214"/>
            <a:ext cx="115037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Нейропсихологические технологии, в первую очередь предназначены для детей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СДВГ (Синдром дефицита внимания 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гипперактивности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ММД (Минимальная мозговая дисфункция);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 и ЗРР (Задержка психического развития и задержка речевого развития);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(Умственная отсталость);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ТНР (Тяжелые нарушения речи);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ДЦП (Детский церебральный паралич);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 (Расстройства аутистического спектра);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имеющие трудности в обучении, одаренные дети, дети, которые часто пропускаю занятия из-за болезней (психосоматические черты).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941" y="566440"/>
            <a:ext cx="11312013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Нейропсихологический 	подход 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адресно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каждому ребенку или группе детей необходимые упражнения, методики и игры в соответствии с его (их) причиной трудностей в обучении: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внимания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 развитии моторного компонента деятельности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 зрительных и зрительно-пространственных функций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/слабость в развитии речи </a:t>
            </a:r>
          </a:p>
          <a:p>
            <a:pPr marL="457200" lvl="0" indent="-457200" algn="just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энергетического компонента деятельности и т.д.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коррекция будет результативна в том случае, если будет проводиться систематически и последовательно.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" y="599896"/>
            <a:ext cx="112928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Межполушарное взаимодействие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особый механизм объединения левого и правого полушария головного мозга в единую, целостно работающую систему, формируется под влиянием как генетических, так и средовых факторов. Межполушарное взаимодействие необходимо для координации работы мозга и передачи информации из одного полушария в другое.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 на развитие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взаимодействия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необходимыми базовыми упражнениями, которые «включают» мозговую активность ребенка и способствуют повышению эффективности и оптимизации всех видов развивающих и коррекционных занятий с ним. </a:t>
            </a:r>
          </a:p>
          <a:p>
            <a:pPr indent="457200" algn="just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953" y="374709"/>
            <a:ext cx="11282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Умение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правую и левую сторону — это важная предпосылка для многих видов обучения. 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отработке этого навыка необходимо уделять достаточное количество времени, проводя занятия с ребенком в виде различных игр и упражнений: показать правую руку, затем левую.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может назвать левую руку, взрослый называет ее сам, а ребенок повторяет.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961" y="269532"/>
            <a:ext cx="11518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Нейропсихологические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различных игровых и двигательных техник.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Глобальная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данных упражнений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«вернуть» ребенка на тот этап онтогенеза, где данное нарушение возникло и привести нарушенную функцию к норме.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 в коррекционно-развивающей работе, в основном, использует следующие типы нейропсихологических упражнений: дыхательные, двигательные, глазодвигательные, а также упражнения, направленные на развитие познавательных навыков.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598</Words>
  <Application>Microsoft Office PowerPoint</Application>
  <PresentationFormat>Широкоэкранный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Чанова</dc:creator>
  <cp:lastModifiedBy>zxpc</cp:lastModifiedBy>
  <cp:revision>30</cp:revision>
  <dcterms:created xsi:type="dcterms:W3CDTF">2023-04-09T07:00:00Z</dcterms:created>
  <dcterms:modified xsi:type="dcterms:W3CDTF">2024-11-21T05:44:54Z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0E85095BA0F9415EA7159EAECE1DC8E4_12</vt:lpwstr>
  </property>
  <property fmtid="{D5CDD505-2E9C-101B-9397-08002B2CF9AE}" pid="3" name="KSOProductBuildVer">
    <vt:lpwstr>1033-12.2.0.18607</vt:lpwstr>
  </property>
</Properties>
</file>