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75FC-F90B-4CCE-BE5A-7B4669DF59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485F-3BD0-428B-9939-1B024ED14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75FC-F90B-4CCE-BE5A-7B4669DF59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485F-3BD0-428B-9939-1B024ED14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75FC-F90B-4CCE-BE5A-7B4669DF59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485F-3BD0-428B-9939-1B024ED14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75FC-F90B-4CCE-BE5A-7B4669DF59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485F-3BD0-428B-9939-1B024ED14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75FC-F90B-4CCE-BE5A-7B4669DF59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485F-3BD0-428B-9939-1B024ED14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75FC-F90B-4CCE-BE5A-7B4669DF597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485F-3BD0-428B-9939-1B024ED14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75FC-F90B-4CCE-BE5A-7B4669DF597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485F-3BD0-428B-9939-1B024ED14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75FC-F90B-4CCE-BE5A-7B4669DF597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485F-3BD0-428B-9939-1B024ED14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75FC-F90B-4CCE-BE5A-7B4669DF597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485F-3BD0-428B-9939-1B024ED14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75FC-F90B-4CCE-BE5A-7B4669DF597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485F-3BD0-428B-9939-1B024ED14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75FC-F90B-4CCE-BE5A-7B4669DF597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485F-3BD0-428B-9939-1B024ED14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675FC-F90B-4CCE-BE5A-7B4669DF59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E485F-3BD0-428B-9939-1B024ED1452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microsoft.com/office/2007/relationships/media" Target="file:///D:\&#1052;&#1086;&#1088;&#1086;&#1079;&#1086;&#1074;&#1072;%20&#1045;.&#1055;.%20&#1052;&#1041;&#1044;&#1054;&#1059;%20&#1062;&#1056;&#1056;%20&#8470;%2054\&#1059;&#1052;&#1050;\&#1089;&#1086;&#1076;&#1077;&#1088;&#1078;&#1072;&#1085;&#1080;&#1077;%20&#1059;&#1052;&#1050;\&#1055;&#1088;&#1077;&#1079;&#1077;&#1085;&#1090;&#1072;&#1094;&#1080;&#1080;\&#1052;&#1072;&#1089;&#1090;&#1077;&#1088;-&#1082;&#1083;&#1072;&#1089;&#1089;%20&#1051;&#1072;&#1085;&#1076;&#1099;&#1096;&#1080;\&#1089;&#1083;&#1072;&#1081;&#1076;%20&#8470;13%20(043_Acoustic%20Alchemy).mp3" TargetMode="External"/><Relationship Id="rId7" Type="http://schemas.openxmlformats.org/officeDocument/2006/relationships/audio" Target="file:///D:\&#1052;&#1086;&#1088;&#1086;&#1079;&#1086;&#1074;&#1072;%20&#1045;.&#1055;.%20&#1052;&#1041;&#1044;&#1054;&#1059;%20&#1062;&#1056;&#1056;%20&#8470;%2054\&#1059;&#1052;&#1050;\&#1089;&#1086;&#1076;&#1077;&#1088;&#1078;&#1072;&#1085;&#1080;&#1077;%20&#1059;&#1052;&#1050;\&#1055;&#1088;&#1077;&#1079;&#1077;&#1085;&#1090;&#1072;&#1094;&#1080;&#1080;\&#1052;&#1072;&#1089;&#1090;&#1077;&#1088;-&#1082;&#1083;&#1072;&#1089;&#1089;%20&#1051;&#1072;&#1085;&#1076;&#1099;&#1096;&#1080;\&#1089;&#1083;&#1072;&#1081;&#1076;%20&#8470;13%20(043_Acoustic%20Alchemy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9.jpeg"/><Relationship Id="rId11" Type="http://schemas.openxmlformats.org/officeDocument/2006/relationships/image" Target="../media/image18.jpeg"/><Relationship Id="rId10" Type="http://schemas.openxmlformats.org/officeDocument/2006/relationships/image" Target="../media/image17.jpe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image" Target="../media/image15.png"/><Relationship Id="rId7" Type="http://schemas.openxmlformats.org/officeDocument/2006/relationships/image" Target="../media/image13.png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.xml"/><Relationship Id="rId12" Type="http://schemas.openxmlformats.org/officeDocument/2006/relationships/image" Target="../media/image23.jpeg"/><Relationship Id="rId11" Type="http://schemas.openxmlformats.org/officeDocument/2006/relationships/image" Target="../media/image22.jpeg"/><Relationship Id="rId10" Type="http://schemas.openxmlformats.org/officeDocument/2006/relationships/image" Target="../media/image21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8" Type="http://schemas.openxmlformats.org/officeDocument/2006/relationships/image" Target="../media/image13.png"/><Relationship Id="rId7" Type="http://schemas.openxmlformats.org/officeDocument/2006/relationships/image" Target="../media/image15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1" Type="http://schemas.openxmlformats.org/officeDocument/2006/relationships/image" Target="../media/image26.jpeg"/><Relationship Id="rId10" Type="http://schemas.openxmlformats.org/officeDocument/2006/relationships/image" Target="../media/image25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29.jpeg"/><Relationship Id="rId10" Type="http://schemas.openxmlformats.org/officeDocument/2006/relationships/image" Target="../media/image28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олнце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 flipH="1">
            <a:off x="7286644" y="428604"/>
            <a:ext cx="1643074" cy="1643074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softEdge rad="127000"/>
          </a:effectLst>
        </p:spPr>
      </p:pic>
      <p:pic>
        <p:nvPicPr>
          <p:cNvPr id="15" name="Рисунок 14" descr="шар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8802" y="476864"/>
            <a:ext cx="7712269" cy="5791213"/>
          </a:xfrm>
          <a:prstGeom prst="roundRect">
            <a:avLst>
              <a:gd name="adj" fmla="val 44768"/>
            </a:avLst>
          </a:prstGeom>
          <a:effectLst>
            <a:softEdge rad="635000"/>
          </a:effectLst>
        </p:spPr>
      </p:pic>
      <p:pic>
        <p:nvPicPr>
          <p:cNvPr id="34820" name="Рисунок 15" descr="0_4bd7a_e71ed7e5_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214313"/>
            <a:ext cx="17859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0_4bd7a_e71ed7e5_XXL.pn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4546" y="214290"/>
            <a:ext cx="1428760" cy="714380"/>
          </a:xfrm>
          <a:prstGeom prst="rect">
            <a:avLst/>
          </a:prstGeom>
        </p:spPr>
      </p:pic>
      <p:pic>
        <p:nvPicPr>
          <p:cNvPr id="34822" name="Рисунок 17" descr="0_4bd7a_e71ed7e5_XX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28625" y="0"/>
            <a:ext cx="2714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лако 6"/>
          <p:cNvSpPr/>
          <p:nvPr/>
        </p:nvSpPr>
        <p:spPr>
          <a:xfrm>
            <a:off x="1714480" y="428932"/>
            <a:ext cx="7215302" cy="4263450"/>
          </a:xfrm>
          <a:prstGeom prst="cloud">
            <a:avLst/>
          </a:prstGeom>
          <a:solidFill>
            <a:schemeClr val="bg1">
              <a:alpha val="98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ln w="28575">
                  <a:solidFill>
                    <a:srgbClr val="FF5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мастер-класс</a:t>
            </a:r>
            <a:endParaRPr lang="ru-RU" sz="8800" b="1" dirty="0">
              <a:ln w="28575">
                <a:solidFill>
                  <a:srgbClr val="FF5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слайд №13 (043_Acoustic Alchemy)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15536" y="3071810"/>
            <a:ext cx="304800" cy="304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44850" y="4004945"/>
            <a:ext cx="3214370" cy="10312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ru-RU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Морозова Екатерина Петровна</a:t>
            </a:r>
            <a:endParaRPr lang="ru-RU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МБДОУ ЦРР ДС №54</a:t>
            </a:r>
            <a:endParaRPr lang="ru-RU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Озерск Челябинской области </a:t>
            </a:r>
            <a:endParaRPr lang="ru-RU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1" descr="1203343904_1280x768_bellflower-in-spring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857625" y="0"/>
            <a:ext cx="13001625" cy="835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гнутая вверх стрелка 17"/>
          <p:cNvSpPr/>
          <p:nvPr/>
        </p:nvSpPr>
        <p:spPr>
          <a:xfrm rot="5400000">
            <a:off x="6625432" y="3018631"/>
            <a:ext cx="1797050" cy="760413"/>
          </a:xfrm>
          <a:prstGeom prst="curvedDownArrow">
            <a:avLst>
              <a:gd name="adj1" fmla="val 25000"/>
              <a:gd name="adj2" fmla="val 50000"/>
              <a:gd name="adj3" fmla="val 45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5844" name="Рисунок 13" descr="055b3f83415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CCEAEA"/>
              </a:clrFrom>
              <a:clrTo>
                <a:srgbClr val="CCEAEA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2786063" y="1285875"/>
            <a:ext cx="29210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14" descr="c39bbb5fb86c[1].png"/>
          <p:cNvPicPr>
            <a:picLocks noChangeAspect="1"/>
          </p:cNvPicPr>
          <p:nvPr/>
        </p:nvPicPr>
        <p:blipFill>
          <a:blip r:embed="rId3"/>
          <a:srcRect r="64677" b="50710"/>
          <a:stretch>
            <a:fillRect/>
          </a:stretch>
        </p:blipFill>
        <p:spPr bwMode="auto">
          <a:xfrm>
            <a:off x="7358063" y="714375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15" descr="0a25f6ed83f520878bbe7c3da2eff84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14900">
            <a:off x="898525" y="5027613"/>
            <a:ext cx="107156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Рисунок 16" descr="055b3f83415a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CCEAEA"/>
              </a:clrFrom>
              <a:clrTo>
                <a:srgbClr val="CCEAEA">
                  <a:alpha val="0"/>
                </a:srgbClr>
              </a:clrTo>
            </a:clrChange>
            <a:lum bright="70000" contrast="-70000"/>
          </a:blip>
          <a:srcRect l="39133" b="40085"/>
          <a:stretch>
            <a:fillRect/>
          </a:stretch>
        </p:blipFill>
        <p:spPr bwMode="auto">
          <a:xfrm>
            <a:off x="8001000" y="785813"/>
            <a:ext cx="1143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Рисунок 24" descr="055b3f83415a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CCEAEA"/>
              </a:clrFrom>
              <a:clrTo>
                <a:srgbClr val="CCEAEA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-1000125" y="5572125"/>
            <a:ext cx="29210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Рисунок 25" descr="c39bbb5fb86c[1].png"/>
          <p:cNvPicPr>
            <a:picLocks noChangeAspect="1"/>
          </p:cNvPicPr>
          <p:nvPr/>
        </p:nvPicPr>
        <p:blipFill>
          <a:blip r:embed="rId7"/>
          <a:srcRect r="68681" b="44550"/>
          <a:stretch>
            <a:fillRect/>
          </a:stretch>
        </p:blipFill>
        <p:spPr bwMode="auto">
          <a:xfrm>
            <a:off x="7358063" y="5286375"/>
            <a:ext cx="12144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Рисунок 23" descr="055b3f83415a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CCEAEA"/>
              </a:clrFrom>
              <a:clrTo>
                <a:srgbClr val="CCEAEA">
                  <a:alpha val="0"/>
                </a:srgbClr>
              </a:clrTo>
            </a:clrChange>
            <a:lum bright="70000" contrast="-70000"/>
          </a:blip>
          <a:srcRect l="39133" b="40085"/>
          <a:stretch>
            <a:fillRect/>
          </a:stretch>
        </p:blipFill>
        <p:spPr bwMode="auto">
          <a:xfrm>
            <a:off x="7000875" y="5214938"/>
            <a:ext cx="15906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MG_4938.jpg"/>
          <p:cNvPicPr>
            <a:picLocks noChangeAspect="1"/>
          </p:cNvPicPr>
          <p:nvPr/>
        </p:nvPicPr>
        <p:blipFill>
          <a:blip r:embed="rId9" cstate="print">
            <a:lum contrast="20000"/>
          </a:blip>
          <a:stretch>
            <a:fillRect/>
          </a:stretch>
        </p:blipFill>
        <p:spPr>
          <a:xfrm>
            <a:off x="2928927" y="285728"/>
            <a:ext cx="3786214" cy="2839661"/>
          </a:xfrm>
          <a:prstGeom prst="roundRect">
            <a:avLst/>
          </a:prstGeom>
          <a:ln w="38100">
            <a:solidFill>
              <a:srgbClr val="00A800"/>
            </a:solidFill>
          </a:ln>
        </p:spPr>
      </p:pic>
      <p:pic>
        <p:nvPicPr>
          <p:cNvPr id="35853" name="Рисунок 12" descr="IMG_4940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8926" y="285728"/>
            <a:ext cx="3786214" cy="2840292"/>
          </a:xfrm>
          <a:prstGeom prst="roundRect">
            <a:avLst/>
          </a:prstGeom>
          <a:noFill/>
          <a:ln w="38100">
            <a:solidFill>
              <a:srgbClr val="00A800"/>
            </a:solidFill>
            <a:miter lim="800000"/>
            <a:headEnd/>
            <a:tailEnd/>
          </a:ln>
        </p:spPr>
      </p:pic>
      <p:pic>
        <p:nvPicPr>
          <p:cNvPr id="35854" name="Рисунок 13" descr="IMG_4939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02" y="3429000"/>
            <a:ext cx="3786214" cy="2840293"/>
          </a:xfrm>
          <a:prstGeom prst="roundRect">
            <a:avLst/>
          </a:prstGeom>
          <a:noFill/>
          <a:ln w="38100">
            <a:solidFill>
              <a:srgbClr val="00A800"/>
            </a:solidFill>
            <a:miter lim="800000"/>
            <a:headEnd/>
            <a:tailEnd/>
          </a:ln>
        </p:spPr>
      </p:pic>
      <p:pic>
        <p:nvPicPr>
          <p:cNvPr id="35855" name="Рисунок 14" descr="IMG_4941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00364" y="3429000"/>
            <a:ext cx="3833807" cy="2875355"/>
          </a:xfrm>
          <a:prstGeom prst="roundRect">
            <a:avLst/>
          </a:prstGeom>
          <a:noFill/>
          <a:ln w="38100">
            <a:solidFill>
              <a:srgbClr val="00A8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8" descr="1203343904_1280x768_bellflower-in-spring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857625" y="0"/>
            <a:ext cx="13001625" cy="835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Выгнутая вверх стрелка 24"/>
          <p:cNvSpPr/>
          <p:nvPr/>
        </p:nvSpPr>
        <p:spPr>
          <a:xfrm rot="5400000">
            <a:off x="6967538" y="3248025"/>
            <a:ext cx="1739900" cy="673100"/>
          </a:xfrm>
          <a:prstGeom prst="curvedDownArrow">
            <a:avLst>
              <a:gd name="adj1" fmla="val 20117"/>
              <a:gd name="adj2" fmla="val 63446"/>
              <a:gd name="adj3" fmla="val 46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6868" name="Рисунок 10" descr="055b3f83415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CCEAEA"/>
              </a:clrFrom>
              <a:clrTo>
                <a:srgbClr val="CCEAEA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2786063" y="1285875"/>
            <a:ext cx="29210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11" descr="c39bbb5fb86c[1].png"/>
          <p:cNvPicPr>
            <a:picLocks noChangeAspect="1"/>
          </p:cNvPicPr>
          <p:nvPr/>
        </p:nvPicPr>
        <p:blipFill>
          <a:blip r:embed="rId3"/>
          <a:srcRect r="64677" b="50710"/>
          <a:stretch>
            <a:fillRect/>
          </a:stretch>
        </p:blipFill>
        <p:spPr bwMode="auto">
          <a:xfrm>
            <a:off x="7358063" y="714375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Рисунок 12" descr="0a25f6ed83f520878bbe7c3da2eff84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14900">
            <a:off x="898525" y="5027613"/>
            <a:ext cx="107156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Рисунок 13" descr="055b3f83415a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CCEAEA"/>
              </a:clrFrom>
              <a:clrTo>
                <a:srgbClr val="CCEAEA">
                  <a:alpha val="0"/>
                </a:srgbClr>
              </a:clrTo>
            </a:clrChange>
            <a:lum bright="70000" contrast="-70000"/>
          </a:blip>
          <a:srcRect l="39133" b="40085"/>
          <a:stretch>
            <a:fillRect/>
          </a:stretch>
        </p:blipFill>
        <p:spPr bwMode="auto">
          <a:xfrm>
            <a:off x="8001000" y="785813"/>
            <a:ext cx="1143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Рисунок 17" descr="c39bbb5fb86c[1].png"/>
          <p:cNvPicPr>
            <a:picLocks noChangeAspect="1"/>
          </p:cNvPicPr>
          <p:nvPr/>
        </p:nvPicPr>
        <p:blipFill>
          <a:blip r:embed="rId6"/>
          <a:srcRect r="68681" b="44550"/>
          <a:stretch>
            <a:fillRect/>
          </a:stretch>
        </p:blipFill>
        <p:spPr bwMode="auto">
          <a:xfrm>
            <a:off x="7358063" y="5286375"/>
            <a:ext cx="12144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Рисунок 15" descr="055b3f83415a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CCEAEA"/>
              </a:clrFrom>
              <a:clrTo>
                <a:srgbClr val="CCEAEA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-1000125" y="5572125"/>
            <a:ext cx="29210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Рисунок 14" descr="055b3f83415a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CCEAEA"/>
              </a:clrFrom>
              <a:clrTo>
                <a:srgbClr val="CCEAEA">
                  <a:alpha val="0"/>
                </a:srgbClr>
              </a:clrTo>
            </a:clrChange>
            <a:lum bright="70000" contrast="-70000"/>
          </a:blip>
          <a:srcRect l="39133" b="40085"/>
          <a:stretch>
            <a:fillRect/>
          </a:stretch>
        </p:blipFill>
        <p:spPr bwMode="auto">
          <a:xfrm>
            <a:off x="7000875" y="5214938"/>
            <a:ext cx="15906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Рисунок 12" descr="IMG_4943.jpg"/>
          <p:cNvPicPr>
            <a:picLocks noChangeAspect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2786050" y="285728"/>
            <a:ext cx="3903788" cy="2928958"/>
          </a:xfrm>
          <a:prstGeom prst="roundRect">
            <a:avLst/>
          </a:prstGeom>
          <a:noFill/>
          <a:ln w="38100">
            <a:solidFill>
              <a:srgbClr val="00A800"/>
            </a:solidFill>
            <a:miter lim="800000"/>
            <a:headEnd/>
            <a:tailEnd/>
          </a:ln>
        </p:spPr>
      </p:pic>
      <p:pic>
        <p:nvPicPr>
          <p:cNvPr id="36879" name="Рисунок 14" descr="IMG_4945.jpg"/>
          <p:cNvPicPr>
            <a:picLocks noChangeAspect="1"/>
          </p:cNvPicPr>
          <p:nvPr/>
        </p:nvPicPr>
        <p:blipFill>
          <a:blip r:embed="rId10" cstate="print">
            <a:lum contrast="10000"/>
          </a:blip>
          <a:srcRect/>
          <a:stretch>
            <a:fillRect/>
          </a:stretch>
        </p:blipFill>
        <p:spPr bwMode="auto">
          <a:xfrm>
            <a:off x="2857488" y="3571876"/>
            <a:ext cx="3929090" cy="2947941"/>
          </a:xfrm>
          <a:prstGeom prst="roundRect">
            <a:avLst/>
          </a:prstGeom>
          <a:noFill/>
          <a:ln w="38100">
            <a:solidFill>
              <a:srgbClr val="00A800"/>
            </a:solidFill>
            <a:miter lim="800000"/>
            <a:headEnd/>
            <a:tailEnd/>
          </a:ln>
        </p:spPr>
      </p:pic>
      <p:pic>
        <p:nvPicPr>
          <p:cNvPr id="16" name="Рисунок 10" descr="IMG_4947.jpg"/>
          <p:cNvPicPr>
            <a:picLocks noChangeAspect="1"/>
          </p:cNvPicPr>
          <p:nvPr/>
        </p:nvPicPr>
        <p:blipFill>
          <a:blip r:embed="rId11">
            <a:lum contrast="10000"/>
          </a:blip>
          <a:srcRect/>
          <a:stretch>
            <a:fillRect/>
          </a:stretch>
        </p:blipFill>
        <p:spPr bwMode="auto">
          <a:xfrm>
            <a:off x="2786050" y="3571876"/>
            <a:ext cx="4000529" cy="2999516"/>
          </a:xfrm>
          <a:prstGeom prst="roundRect">
            <a:avLst/>
          </a:prstGeom>
          <a:noFill/>
          <a:ln w="38100">
            <a:solidFill>
              <a:srgbClr val="00A800"/>
            </a:solidFill>
            <a:miter lim="800000"/>
            <a:headEnd/>
            <a:tailEnd/>
          </a:ln>
        </p:spPr>
      </p:pic>
      <p:pic>
        <p:nvPicPr>
          <p:cNvPr id="36876" name="Рисунок 11" descr="IMG_4946.jpg"/>
          <p:cNvPicPr>
            <a:picLocks noChangeAspect="1"/>
          </p:cNvPicPr>
          <p:nvPr/>
        </p:nvPicPr>
        <p:blipFill>
          <a:blip r:embed="rId12" cstate="print">
            <a:lum contrast="10000"/>
          </a:blip>
          <a:srcRect/>
          <a:stretch>
            <a:fillRect/>
          </a:stretch>
        </p:blipFill>
        <p:spPr bwMode="auto">
          <a:xfrm>
            <a:off x="2786050" y="285728"/>
            <a:ext cx="3903789" cy="2928958"/>
          </a:xfrm>
          <a:prstGeom prst="roundRect">
            <a:avLst/>
          </a:prstGeom>
          <a:noFill/>
          <a:ln w="38100">
            <a:solidFill>
              <a:srgbClr val="00A800"/>
            </a:solidFill>
            <a:miter lim="800000"/>
            <a:headEnd/>
            <a:tailEnd/>
          </a:ln>
        </p:spPr>
      </p:pic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8" descr="1203343904_1280x768_bellflower-in-spring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857625" y="0"/>
            <a:ext cx="13001625" cy="835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10" descr="055b3f83415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CCEAEA"/>
              </a:clrFrom>
              <a:clrTo>
                <a:srgbClr val="CCEAEA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2786063" y="1285875"/>
            <a:ext cx="29210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15" descr="c39bbb5fb86c[1].png"/>
          <p:cNvPicPr>
            <a:picLocks noChangeAspect="1"/>
          </p:cNvPicPr>
          <p:nvPr/>
        </p:nvPicPr>
        <p:blipFill>
          <a:blip r:embed="rId3"/>
          <a:srcRect r="64677" b="50710"/>
          <a:stretch>
            <a:fillRect/>
          </a:stretch>
        </p:blipFill>
        <p:spPr bwMode="auto">
          <a:xfrm>
            <a:off x="7358063" y="714375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16" descr="c39bbb5fb86c[1].png"/>
          <p:cNvPicPr>
            <a:picLocks noChangeAspect="1"/>
          </p:cNvPicPr>
          <p:nvPr/>
        </p:nvPicPr>
        <p:blipFill>
          <a:blip r:embed="rId4"/>
          <a:srcRect r="68681" b="44550"/>
          <a:stretch>
            <a:fillRect/>
          </a:stretch>
        </p:blipFill>
        <p:spPr bwMode="auto">
          <a:xfrm>
            <a:off x="7358063" y="5286375"/>
            <a:ext cx="12144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Рисунок 18" descr="0a25f6ed83f520878bbe7c3da2eff84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14900">
            <a:off x="898525" y="5027613"/>
            <a:ext cx="107156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19" descr="055b3f83415a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CCEAEA"/>
              </a:clrFrom>
              <a:clrTo>
                <a:srgbClr val="CCEAEA">
                  <a:alpha val="0"/>
                </a:srgbClr>
              </a:clrTo>
            </a:clrChange>
            <a:lum bright="70000" contrast="-70000"/>
          </a:blip>
          <a:srcRect l="39133" b="40085"/>
          <a:stretch>
            <a:fillRect/>
          </a:stretch>
        </p:blipFill>
        <p:spPr bwMode="auto">
          <a:xfrm>
            <a:off x="8001000" y="785813"/>
            <a:ext cx="1143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Рисунок 20" descr="055b3f83415a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CCEAEA"/>
              </a:clrFrom>
              <a:clrTo>
                <a:srgbClr val="CCEAEA">
                  <a:alpha val="0"/>
                </a:srgbClr>
              </a:clrTo>
            </a:clrChange>
            <a:lum bright="70000" contrast="-70000"/>
          </a:blip>
          <a:srcRect l="39133" b="40085"/>
          <a:stretch>
            <a:fillRect/>
          </a:stretch>
        </p:blipFill>
        <p:spPr bwMode="auto">
          <a:xfrm>
            <a:off x="7000875" y="5214938"/>
            <a:ext cx="15906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Рисунок 21" descr="055b3f83415a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CCEAEA"/>
              </a:clrFrom>
              <a:clrTo>
                <a:srgbClr val="CCEAEA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-1000125" y="5572125"/>
            <a:ext cx="29210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Рисунок 9" descr="IMG_495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3357562"/>
            <a:ext cx="3524275" cy="2643206"/>
          </a:xfrm>
          <a:prstGeom prst="roundRect">
            <a:avLst/>
          </a:prstGeom>
          <a:noFill/>
          <a:ln w="38100">
            <a:solidFill>
              <a:srgbClr val="00A800"/>
            </a:solidFill>
            <a:miter lim="800000"/>
            <a:headEnd/>
            <a:tailEnd/>
          </a:ln>
        </p:spPr>
      </p:pic>
      <p:pic>
        <p:nvPicPr>
          <p:cNvPr id="37900" name="Рисунок 11" descr="IMG_4949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488" y="285728"/>
            <a:ext cx="3500462" cy="2625347"/>
          </a:xfrm>
          <a:prstGeom prst="roundRect">
            <a:avLst/>
          </a:prstGeom>
          <a:noFill/>
          <a:ln w="38100">
            <a:solidFill>
              <a:srgbClr val="00A800"/>
            </a:solidFill>
            <a:miter lim="800000"/>
            <a:headEnd/>
            <a:tailEnd/>
          </a:ln>
        </p:spPr>
      </p:pic>
      <p:sp>
        <p:nvSpPr>
          <p:cNvPr id="14" name="Выгнутая вверх стрелка 13"/>
          <p:cNvSpPr/>
          <p:nvPr/>
        </p:nvSpPr>
        <p:spPr>
          <a:xfrm rot="5400000">
            <a:off x="6427788" y="3381375"/>
            <a:ext cx="1739900" cy="673100"/>
          </a:xfrm>
          <a:prstGeom prst="curvedDownArrow">
            <a:avLst>
              <a:gd name="adj1" fmla="val 20117"/>
              <a:gd name="adj2" fmla="val 63446"/>
              <a:gd name="adj3" fmla="val 46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7901" name="Рисунок 12" descr="IMG_4950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6183245" y="2460697"/>
            <a:ext cx="3114835" cy="2336797"/>
          </a:xfrm>
          <a:prstGeom prst="roundRect">
            <a:avLst/>
          </a:prstGeom>
          <a:noFill/>
          <a:ln w="38100">
            <a:solidFill>
              <a:srgbClr val="00A800"/>
            </a:solidFill>
            <a:miter lim="800000"/>
            <a:headEnd/>
            <a:tailEnd/>
          </a:ln>
        </p:spPr>
      </p:pic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 descr="1203343904_1280x768_bellflower-in-spring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857625" y="0"/>
            <a:ext cx="13001625" cy="835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4" descr="0a25f6ed83f520878bbe7c3da2eff8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14900">
            <a:off x="898525" y="5027613"/>
            <a:ext cx="107156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10" descr="055b3f83415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CCEAEA"/>
              </a:clrFrom>
              <a:clrTo>
                <a:srgbClr val="CCEAEA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2786063" y="1285875"/>
            <a:ext cx="29210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11" descr="c39bbb5fb86c[1].png"/>
          <p:cNvPicPr>
            <a:picLocks noChangeAspect="1"/>
          </p:cNvPicPr>
          <p:nvPr/>
        </p:nvPicPr>
        <p:blipFill>
          <a:blip r:embed="rId4"/>
          <a:srcRect r="64677" b="50710"/>
          <a:stretch>
            <a:fillRect/>
          </a:stretch>
        </p:blipFill>
        <p:spPr bwMode="auto">
          <a:xfrm>
            <a:off x="7358063" y="714375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Рисунок 13" descr="055b3f83415a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CCEAEA"/>
              </a:clrFrom>
              <a:clrTo>
                <a:srgbClr val="CCEAEA">
                  <a:alpha val="0"/>
                </a:srgbClr>
              </a:clrTo>
            </a:clrChange>
            <a:lum bright="70000" contrast="-70000"/>
          </a:blip>
          <a:srcRect l="39133" b="40085"/>
          <a:stretch>
            <a:fillRect/>
          </a:stretch>
        </p:blipFill>
        <p:spPr bwMode="auto">
          <a:xfrm>
            <a:off x="8001000" y="785813"/>
            <a:ext cx="1143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Рисунок 15" descr="055b3f83415a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CCEAEA"/>
              </a:clrFrom>
              <a:clrTo>
                <a:srgbClr val="CCEAEA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-1000125" y="5572125"/>
            <a:ext cx="29210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Рисунок 16" descr="c39bbb5fb86c[1].png"/>
          <p:cNvPicPr>
            <a:picLocks noChangeAspect="1"/>
          </p:cNvPicPr>
          <p:nvPr/>
        </p:nvPicPr>
        <p:blipFill>
          <a:blip r:embed="rId7"/>
          <a:srcRect r="68681" b="44550"/>
          <a:stretch>
            <a:fillRect/>
          </a:stretch>
        </p:blipFill>
        <p:spPr bwMode="auto">
          <a:xfrm>
            <a:off x="7358063" y="5286375"/>
            <a:ext cx="12144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Рисунок 14" descr="055b3f83415a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CCEAEA"/>
              </a:clrFrom>
              <a:clrTo>
                <a:srgbClr val="CCEAEA">
                  <a:alpha val="0"/>
                </a:srgbClr>
              </a:clrTo>
            </a:clrChange>
            <a:lum bright="70000" contrast="-70000"/>
          </a:blip>
          <a:srcRect l="39133" b="40085"/>
          <a:stretch>
            <a:fillRect/>
          </a:stretch>
        </p:blipFill>
        <p:spPr bwMode="auto">
          <a:xfrm>
            <a:off x="7000875" y="5214938"/>
            <a:ext cx="15906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Рисунок 11" descr="IMG_4952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2000240"/>
            <a:ext cx="2071701" cy="2762268"/>
          </a:xfrm>
          <a:prstGeom prst="roundRect">
            <a:avLst/>
          </a:prstGeom>
          <a:noFill/>
          <a:ln w="38100">
            <a:solidFill>
              <a:srgbClr val="00A800"/>
            </a:solidFill>
            <a:miter lim="800000"/>
            <a:headEnd/>
            <a:tailEnd/>
          </a:ln>
        </p:spPr>
      </p:pic>
      <p:pic>
        <p:nvPicPr>
          <p:cNvPr id="38923" name="Рисунок 5" descr="64175672_1284820789_11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592563">
            <a:off x="2022475" y="612775"/>
            <a:ext cx="14176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L5.jpg"/>
          <p:cNvPicPr>
            <a:picLocks noChangeAspect="1"/>
          </p:cNvPicPr>
          <p:nvPr/>
        </p:nvPicPr>
        <p:blipFill>
          <a:blip r:embed="rId11">
            <a:lum bright="10000" contrast="20000"/>
          </a:blip>
          <a:srcRect l="2885" r="4807" b="7233"/>
          <a:stretch>
            <a:fillRect/>
          </a:stretch>
        </p:blipFill>
        <p:spPr bwMode="auto">
          <a:xfrm>
            <a:off x="3500430" y="1785926"/>
            <a:ext cx="5065713" cy="4670425"/>
          </a:xfrm>
          <a:prstGeom prst="round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3714744" y="1000108"/>
            <a:ext cx="5929354" cy="4263450"/>
          </a:xfrm>
          <a:prstGeom prst="cloud">
            <a:avLst/>
          </a:prstGeom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580" algn="ctr">
              <a:defRPr/>
            </a:pPr>
            <a:r>
              <a:rPr lang="ru-RU" sz="3200" b="1" i="1" dirty="0">
                <a:ln w="11430">
                  <a:noFill/>
                </a:ln>
                <a:solidFill>
                  <a:srgbClr val="00A8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endParaRPr lang="ru-RU" sz="3200" b="1" i="1" dirty="0">
              <a:ln w="11430">
                <a:noFill/>
              </a:ln>
              <a:solidFill>
                <a:srgbClr val="00A8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defRPr/>
            </a:pPr>
            <a:r>
              <a:rPr lang="ru-RU" sz="3200" b="1" i="1" dirty="0">
                <a:ln w="11430">
                  <a:noFill/>
                </a:ln>
                <a:solidFill>
                  <a:srgbClr val="00A8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3200" b="1" i="1" dirty="0">
              <a:ln w="11430">
                <a:noFill/>
              </a:ln>
              <a:solidFill>
                <a:srgbClr val="00A8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defRPr/>
            </a:pPr>
            <a:endParaRPr lang="ru-RU" sz="2800" b="1" i="1" dirty="0">
              <a:ln w="11430">
                <a:noFill/>
              </a:ln>
              <a:solidFill>
                <a:srgbClr val="00A8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defRPr/>
            </a:pPr>
            <a:r>
              <a:rPr lang="ru-RU" sz="2800" b="1" i="1" dirty="0">
                <a:ln w="11430">
                  <a:noFill/>
                </a:ln>
                <a:solidFill>
                  <a:srgbClr val="00A8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успехов </a:t>
            </a:r>
            <a:endParaRPr lang="ru-RU" sz="2800" b="1" i="1" dirty="0">
              <a:ln w="11430">
                <a:noFill/>
              </a:ln>
              <a:solidFill>
                <a:srgbClr val="00A8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defRPr/>
            </a:pPr>
            <a:r>
              <a:rPr lang="ru-RU" sz="2800" b="1" i="1" dirty="0">
                <a:ln w="11430">
                  <a:noFill/>
                </a:ln>
                <a:solidFill>
                  <a:srgbClr val="00A8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Вам и вашим воспитанникам!</a:t>
            </a:r>
            <a:endParaRPr lang="ru-RU" sz="2800" b="1" i="1" dirty="0">
              <a:ln w="11430">
                <a:noFill/>
              </a:ln>
              <a:solidFill>
                <a:srgbClr val="00A8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ша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3647" y="428604"/>
            <a:ext cx="7712269" cy="5791213"/>
          </a:xfrm>
          <a:prstGeom prst="roundRect">
            <a:avLst>
              <a:gd name="adj" fmla="val 44768"/>
            </a:avLst>
          </a:prstGeom>
          <a:effectLst>
            <a:softEdge rad="635000"/>
          </a:effectLst>
        </p:spPr>
      </p:pic>
      <p:pic>
        <p:nvPicPr>
          <p:cNvPr id="39940" name="Рисунок 3" descr="0_4bd7a_e71ed7e5_X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14313"/>
            <a:ext cx="17859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4bd7a_e71ed7e5_XXL.png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4546" y="214290"/>
            <a:ext cx="1428760" cy="714380"/>
          </a:xfrm>
          <a:prstGeom prst="rect">
            <a:avLst/>
          </a:prstGeom>
        </p:spPr>
      </p:pic>
      <p:pic>
        <p:nvPicPr>
          <p:cNvPr id="39942" name="Рисунок 5" descr="0_4bd7a_e71ed7e5_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25" y="0"/>
            <a:ext cx="2714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IMING" val="|56.3"/>
</p:tagLst>
</file>

<file path=ppt/tags/tag2.xml><?xml version="1.0" encoding="utf-8"?>
<p:tagLst xmlns:p="http://schemas.openxmlformats.org/presentationml/2006/main">
  <p:tag name="TIMING" val="|29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WPS Presentation</Application>
  <PresentationFormat>Экран (4:3)</PresentationFormat>
  <Paragraphs>12</Paragraphs>
  <Slides>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ДС54</cp:lastModifiedBy>
  <cp:revision>4</cp:revision>
  <dcterms:created xsi:type="dcterms:W3CDTF">2011-12-23T18:12:00Z</dcterms:created>
  <dcterms:modified xsi:type="dcterms:W3CDTF">2025-04-29T11:32:12Z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634E8DD6352A4545AE3584FED028823D_12</vt:lpwstr>
  </property>
  <property fmtid="{D5CDD505-2E9C-101B-9397-08002B2CF9AE}" pid="3" name="KSOProductBuildVer">
    <vt:lpwstr>1049-12.2.0.20795</vt:lpwstr>
  </property>
</Properties>
</file>