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304" r:id="rId2"/>
    <p:sldId id="256" r:id="rId3"/>
    <p:sldId id="318" r:id="rId4"/>
    <p:sldId id="301" r:id="rId5"/>
    <p:sldId id="277" r:id="rId6"/>
    <p:sldId id="276" r:id="rId7"/>
    <p:sldId id="271" r:id="rId8"/>
    <p:sldId id="275" r:id="rId9"/>
    <p:sldId id="264" r:id="rId10"/>
    <p:sldId id="272" r:id="rId11"/>
    <p:sldId id="281" r:id="rId12"/>
    <p:sldId id="282" r:id="rId13"/>
    <p:sldId id="285" r:id="rId14"/>
    <p:sldId id="293" r:id="rId15"/>
    <p:sldId id="321" r:id="rId16"/>
    <p:sldId id="289" r:id="rId17"/>
    <p:sldId id="280" r:id="rId18"/>
    <p:sldId id="296" r:id="rId19"/>
    <p:sldId id="273" r:id="rId20"/>
    <p:sldId id="319" r:id="rId21"/>
    <p:sldId id="268" r:id="rId22"/>
    <p:sldId id="320" r:id="rId23"/>
    <p:sldId id="317" r:id="rId24"/>
    <p:sldId id="31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F21"/>
    <a:srgbClr val="000000"/>
    <a:srgbClr val="5E6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6379" autoAdjust="0"/>
  </p:normalViewPr>
  <p:slideViewPr>
    <p:cSldViewPr>
      <p:cViewPr varScale="1">
        <p:scale>
          <a:sx n="72" d="100"/>
          <a:sy n="72" d="100"/>
        </p:scale>
        <p:origin x="12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notesViewPr>
    <p:cSldViewPr>
      <p:cViewPr>
        <p:scale>
          <a:sx n="100" d="100"/>
          <a:sy n="100" d="100"/>
        </p:scale>
        <p:origin x="-1890" y="9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A9D61-2D60-41C5-AF03-20B877932250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AFF28-DA20-461F-9213-340DD017B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95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DDDA9-2AE5-4C85-AB0E-0920523172F0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B0926-7D15-4581-A3F5-57C4A33B3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8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66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Мемориальный комплекс "Парк Победы" в Горно-Алтайске - это символ мужества, героизма и любви к Родине. На аллее Героев, размещены двадцать пять гранитных бюстов Героев Советского Союза, призванных на войну из Горного Алтая.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Мемориальный комплекс "Парк Победы"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Самым большим парком города, несомненно, является Мемориальный комплекс "Парк Победы", посвящённый памяти горно-алтайцев, погибших на фронтах Великой Отечественной войны. Мемориал Славы - это символ мужества, героизма, любви к Родине, готовности к ее защите. На аллее Героев, которая протянулась по левую и по правую стороны от центральной части мемориала, размещены двадцать шесть гранитных бюстов Героев Советского Союза,  призванных на войну из  Горного Алтая. Каждый год  в  День Победы все горожане собираются к Мемориалу Славы, чтобы почтить память земляков, отдавших свою жизнь за Родину. Фонтан в виде петиканечной звезды 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располагается в парке, посвящённый воинам, погибшим в Великой Отечественной войне 1941-1945 гг.   Парк Победы с Мемориалом Славы – украшение и гордость столицы Республики. Тенистые аллеи парка - любимое место прогулок и молодых родителей с малышами и убеленных сединами ветеранов.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84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Республика и город находятся на стыке культур и религий, которые мирно сосуществуют, если их искусственно не разделять. В Горно-Алтайске действуют 3 православных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храма.Ведется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строительство буддистского дацана.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Администрацией города планируется и впредь уделять большое внимание национальным особенностям региона, а также оказывать поддержку в решении проблем объектов различных конфессий.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35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Земля Горного Алтая - это колыбель древних народов, пронесших свое миропонимание, язык и культуру через века и тысячелетия.  На этой  земле произошло  соединение народов, племен и культур, здесь духовные ценности близки всем и неповторимы в своем единстве и многообразии. 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971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20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Истоки духовного единения народов Алтая в многоцветии  народных песен и сказаний, в проповедях священнослужителей, в ощущении и понимании друг друга.  Помноженные на многотысячный  разум и сердца они соединяют и делают близкими и родственными народы Алтая  и неизбежно,  словно птица Феникс, будут возникать снова и снова.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56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68413" y="684213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Бассейн (красивое современное здание  открыт в 2007 г., включает спортивную и оздоровительную части. В спортивной — бассейн для взрослых (шесть 25-метровых дорожек, глубина от 1,8 до 4м, 3-метровая вышка), детская «ванна» глубиной 0,85 м, игровые аттракционы. В оздоровительной части — тренажерный зал, душевые, комната отдыха, оздоровительные кабинеты. Работает фитобар и буфет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67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effectLst/>
                <a:latin typeface="Times New Roman" pitchFamily="18" charset="0"/>
                <a:cs typeface="Times New Roman" pitchFamily="18" charset="0"/>
              </a:rPr>
              <a:t>	30 августа состоялось долгожданное событие как для города Горно-Алтайска, так и всей Республики – открытие стадиона «Спартак». Его глобальная реконструкция длилась около трёх лет. И вот перед многотысячной аудиторией открылась современная красивейшая площадка, которая соответствует всем условиям проведения крупных спортивных и культурных мероприятий. Любители спорта Горно-Алтайска получили прекрасный подарок - в городе 2010 года открылся реконструированный стадион "Динамо". На таком же современном поле, которое появилось в столице, играют сейчас клубы премьер лиги страны. Гордость стадиона – современное искусственное покрытие пятого поколения. Стадион - это место проведения и региональных, и республиканских состязаний.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87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2696" y="4355976"/>
            <a:ext cx="5486400" cy="4114800"/>
          </a:xfrm>
        </p:spPr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Настоящей достопримечательностью города являются облагороженные родники. Они пользуются особой популярностью среди горожан и его гостей. 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самом центре Горно-Алтайска, неподалеку от Национального театра, на аллее можно испить вкусной воды из родника. В жаркий летний день холодная, кристально чистая вода освежает горожан и гостей столицы Республики. Второй родник находится на проспекте Коммунистическом, возле стадиона "Динамо". 	Украшает родник скульптурная композиция "Аленушка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Ырысту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" — символ дружбы алтайского и русского народов, выполненная известным скульптором, почетным гражданином города Горно-Алтайска - Павлом Ивановичем Богомоловым. Создана она по мотивам алтайской и русской сказок. Имя мальчика,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Ырысту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 переводе с алтайского означает "счастливый".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Ырысту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играет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комусе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рядом с ним — русская Аленушка. 	Круглый год к родникам за водой приходят люди, как жители близлежащих домов, так и те, кто живет в отдаленных районах города. Полезная вода из источников с повышенным содержанием серебра не только соответствует всем санитарным нормам, но и приходится всем по вкусу. Зимой, во время Крещенских праздников, у родников происходит настоящее столпотворение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78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Открыт 5 июля 2006 г. в рамках празднования вхождения Горного Алтая в состав России в центре Горно-Алтайска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был открыт памятник Г. И.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Гуркину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работы художника В.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Чукуева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 февраля 2010 г. в Национальном театре имени П. Кучияка в Горно-Алтайске состоялась премьера спектакля посвящённого Г. И.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Гуркину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Именем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Гуркина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названа в январе 1995 года  одна из центральных улиц столицы Республики Алтай.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18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Снимок сделан в районе посёлка Тюнгур. Протяжённость составляет 688 км. Река берёт начало от г. Белухи, у ледника Геблера. Название “Катунь” река получила от алтайского слова “кадын”, что означает “госпожа хозяйка”, а “кадын” происходит от древнетюркского слова «катын» – “река”.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891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В сентябре 2011 г., в канун Дня города состоялось открытие городского водоема в урочище Еланда, где планируется создание центра туризма, за 20 лет превратить город в туристические "Нью-Васюки" — центр спорта и туризма международного уровня. Этот крупный проект опирается на концепцию, предложенную на основе общего анализа ситуации французской фирмой "Дианеж", имеющей большой опыт развития горных территорий. В рамках этого проекта предполагается развитие сети горнолыжных спусков и подъемников, оборудование обзорных площадок с местами отдыха на Тугае и Комсомолке, прокладка трасс для горных велосипедов и квадроциклов, и даже строительство кресельного фуникулера, который свяжет эти две горы и с которого можно будет любоваться панорамой города. Но центром нового туристического объекта будет спортивно-рекреационная зона "Урочище Еланда", где рядом с городским водоемом разместятся автостоянки, магазинчики, кафе и рестораны. Левый берег будет отведен под мини-гостиницы, отели, кемпинги. 	Ожидается, что все они будут построены из природных материалов и органично вписаны в ландшафт. Там же планируется создание еще одного горно-лыжного центра на склоне горы Баданки.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Город Горно-Алтайск – столица Республики Алтай.</a:t>
            </a:r>
          </a:p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Площадь территории составляет 95,5 кв.км. (0,1% от площади республики). Горно-Алтайск расположен в центре Азиатского материка на 51049/ северной широты, 85065/ восточной долготы, абсолютная высота над уровнем моря 272-305 метров. Такое внутриконтинентальное географическое расположение в сильной степени оказывает влияние на все природные компоненты города.</a:t>
            </a:r>
          </a:p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Город простирается в межгорной котловине, окруженной сглаженным низкогорным рельефом северных отрогов Алтая с высотами 400-650 метров. По котловине протекает река Майма, которая на всем протяжении (52 км) сохраняет северо-западное направление и впадает в реку Катунь. </a:t>
            </a:r>
          </a:p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Население</a:t>
            </a:r>
          </a:p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Численность населения, проживающего на территории Горно-Алтайска - более 60,0 тыс. чел. (2014г.), площадь — 95,5 км².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57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Практически, в черте города расположены горы Тугая и </a:t>
            </a:r>
            <a:r>
              <a:rPr lang="ru-RU" sz="1200" u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Комсомолка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являющиеся излюбленными местами прогулок и активного отдыха горожан. Понадобится не более 15 минут из любой точки столицы РА. Относительно невысокие (Тугая — 641 м, Комсомольская — 428 м), но с их вершин открывается захватывающий вид на Горно-Алтайск и ожерелье гор вокруг него. "Комсомолка" имеет статус памятника природы — там растет множество лекарственных, декоративных и редких растений. А зимой (с декабря по март) они превращаются в центры горнолыжного отдыха и спорта — на обеих есть трассы с бугельными подъемниками.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69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Топ-модель Наталья Водянова подарила Горно-Алтайску 			«Сказочную страну» 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7 сентября в Горно-Алтайске состоялось открытие детского игрового парка «Сказочная страна». Комплекс был построен в рамках государственно-частного партнерства, на средства городской администрации и президента благотворительного фонда «Обнаженные сердца», известной топ-модели Натальи Водяновой. На строительство объекта было потрачено 11 млн рублей.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Новый детский парк "Сказочная страна" — бесплатный игровой комплекс, включающий роллерную площадку, модуль для изучения правил дорожного движения, прокат велосипедов и мини-автомобильчиков, оригинальные качели, спортивный комплекс "Каскад" и прочие достижения современных игровых технологий. В парке также есть специальный игровой комплекс для детей с ограниченными физическими возможностями.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Главные цели, которые  ставит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город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перед развитием дорожного строительства в городе, состоят в том, чтобы: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обеспечить подъездные и внутриквартальные пути к местам новой застройки, реконструкцию и ремонт в местах существующей застройки;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завершить реконструкцию дороги на участке ул.Барнаульская с выездом на с.Кызыл-Озек; 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приступить к проектированию и строительству третьей внутригородской дороги по улицам Красноармейская, Северная, Улагашева, Объездная;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добиваться вместе с Правительством Республики Алтай начала строительства объездной дороги вокруг города Горно-Алтайска, важный момент – строительство третьего въезда в город согласно Генплану столицы развития (это дорога на Телецкое озеро и Чуйский тракт).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В общей сложности за 2013-2017 годы на строительство автомобильных дорог (асфальтобетонное покрытие, тротуары, освещение, водоотвод) в городе за счет средств всех источников финансирования будет направлено свыше 619 миллионов рублей.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21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Говоря о развитии столицы республики, нельзя не отметить, что немаловажное значение для горожан играют строительство и реконструкция дорог, перевод городских котельных с твердого топлива на природный газ, строительство водопроводов, электролиний и т.д. Многие задачи оказались выполнимы благодаря участию муниципального образования в шестнадцати целевых программах, в том числе в РЦП «Чистая вода в Республике Алтай», ФЦП «Дороги России», РЦП «Жилище», РЦП «Энергосбережение в ЖКХ Республики Алтай», РЦП «Переселение граждан из аварийного ветхого фонда» и других.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42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693096"/>
          </a:xfrm>
        </p:spPr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После долгой реконструкции открылся аэропорт «Горно-Алтайск», что делает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городу  доступнее для туристов и отдыхающих, а теперь совместно с Правительством Республики Алтай решается вопрос о строительстве железнодорожной ветки Бийск – Горно-Алтайск.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В городе планируется создание круглогодичного туристического и спортивного центра высокого уровня с развитой инфраструктурой: будет построена сеть подъемников, трассы для конного спорта и горных велосипедов. На вершинах гор, окружающих город, будут построены обзорные площадки с местами для отдыха.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Крайне важно сохранить «зеленую зону» вокруг города, подчеркивающего его самобытность. По оценке экспертов, после завершения строительства объектов туристско-рекреационной зоны их пропускная способность составит не менее 10 тысяч человек одновременно.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Количество туристов и отдыхающих выросло  на 20 процентов, и, по оценкам экспертов,  поток туристов в Горный Алтай увеличится почти в 2,5 раза – до 2,4 миллионов человек в год. Это более чем в 10 раз больше всего населения Республики Алтай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Поэтому очевидно, что ряд наиболее востребованных и перспективных профессий связан с туриндустрией, развитие которой в городе становится приоритетным направлением.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738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dirty="0" smtClean="0">
                <a:latin typeface="Times New Roman" pitchFamily="18" charset="0"/>
                <a:cs typeface="Times New Roman" pitchFamily="18" charset="0"/>
              </a:rPr>
              <a:t>	Миллионы лет назад на месте Горно-Алтайска было глубокое озеро, образованное рекой Майма и примыкающим к горе Тугая </a:t>
            </a:r>
            <a:r>
              <a:rPr lang="ru-RU" sz="1200" i="0" dirty="0" err="1" smtClean="0">
                <a:latin typeface="Times New Roman" pitchFamily="18" charset="0"/>
                <a:cs typeface="Times New Roman" pitchFamily="18" charset="0"/>
              </a:rPr>
              <a:t>Майминским</a:t>
            </a:r>
            <a:r>
              <a:rPr lang="ru-RU" sz="1200" i="0" dirty="0" smtClean="0">
                <a:latin typeface="Times New Roman" pitchFamily="18" charset="0"/>
                <a:cs typeface="Times New Roman" pitchFamily="18" charset="0"/>
              </a:rPr>
              <a:t> валом. В процессе горообразования Майма проложила себе путь через скалы и спустила озеро, бывшее дно стало прекрасной долиной, которую облюбовали древние люди. Было это сотни тысяч лет назад. Много воды утекло с тех пор, много племен, сменяя друг друга, жило на этой территории. А история самого города начинается с XIX века, от села </a:t>
            </a:r>
            <a:r>
              <a:rPr lang="ru-RU" sz="1200" i="0" dirty="0" err="1" smtClean="0">
                <a:latin typeface="Times New Roman" pitchFamily="18" charset="0"/>
                <a:cs typeface="Times New Roman" pitchFamily="18" charset="0"/>
              </a:rPr>
              <a:t>Улала</a:t>
            </a:r>
            <a:r>
              <a:rPr lang="ru-RU" sz="1200" i="0" dirty="0" smtClean="0">
                <a:latin typeface="Times New Roman" pitchFamily="18" charset="0"/>
                <a:cs typeface="Times New Roman" pitchFamily="18" charset="0"/>
              </a:rPr>
              <a:t>, рост и развитие которого до революции были связаны с деятельностью христианских миссионеров и купцов-переселенцев из Бийска. Статус города село </a:t>
            </a:r>
            <a:r>
              <a:rPr lang="ru-RU" sz="1200" i="0" dirty="0" err="1" smtClean="0">
                <a:latin typeface="Times New Roman" pitchFamily="18" charset="0"/>
                <a:cs typeface="Times New Roman" pitchFamily="18" charset="0"/>
              </a:rPr>
              <a:t>Улала</a:t>
            </a:r>
            <a:r>
              <a:rPr lang="ru-RU" sz="1200" i="0" dirty="0" smtClean="0">
                <a:latin typeface="Times New Roman" pitchFamily="18" charset="0"/>
                <a:cs typeface="Times New Roman" pitchFamily="18" charset="0"/>
              </a:rPr>
              <a:t> получило в 1928 г., название Горно-Алтайск — в 1948 году, а статус столицы Республики Алтай — в 1992 году.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880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Если</a:t>
            </a:r>
            <a:r>
              <a:rPr lang="ru-RU" sz="1200" baseline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театр начинается с вешалки, то город начинается с автовокзала.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Горно-Алтайский автовокзал находится в центре города (пр. Коммунистический, 55), помимо пригородных и междугородних автобусов, которые ходят круглый год и по расписанию, летом здесь дежурят частники на микроавтобусах, «Газелях» и легковушках, отправляющихся по мере наполнения в различных направлениях Республики Алтай и Алтайского края.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Из Горно-Алтайска рейсовым автобусом можно попасть в любой район Республики, а также Алтайского Края, Бийск, Барнаул, Кемерово, Томск, Новосибирск.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Транспортное сообщение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в городе — автобусы, маршрутные такси (более 30 маршрутов) и такси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минималка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 городу – 60 р.,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Маймы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120-150 р.), но, конечно, если погода благоприятствует, а вы располагаете временем, то наверняка получите удовольствие от пеших прогулок, тем более, что весь город можно пройти за 2 часа вдоль и за 10 минут поперек.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5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	Главные улицы города — Коммунистический проспект, пронизывающий город от его северо-западного края до центра, проспект Чорос-Гуркина, проходящий по центральной части города параллельно Коммунистическому проспекту.</a:t>
            </a:r>
            <a:endParaRPr lang="ru-RU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0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Соединяет проспекты Коммунистический и Чорос-Гуркина. Здесь проходят все праздники, народные гуляния, летом сооружается сцена, где выступают профессиональные и самодеятельные коллективы, зимой устанавливается главная ёлка города и строится ледовый городок.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9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музей Республики, где представлены экспозиции природы Горного Алтая, его археологии и этнографии, истории и изобразительного искусства, содержащие более 50000 экспонатов. В музее хранятся уникальные коллекции по палеонтологии, археологии, минералогии, собранные династией первых краеведов Алтая, Гуляевых, археологические экспонаты самой древней в Сибири (Улалинской) стоянки первобытного человека, экспонаты из курганов Ак- Алаха с плато Укок, памятники древнетюркской рунической письменности, этнографические предметы коренного алтайского населения и русских старообрядцев, архивные фотоматериалы, старинные и редкие книги, а также основной фонд картин выдающегося алтайского художника Г.И. Чорос-Гуркина. 	В настоящее время завершается строительство второго корпуса музея, по размерам превосходящего старое здание и снабженного специальным оборудованием для хранения мумии женщины, обнаруженной в кургане на плато Укок, которая, возможно, уже в 2011 г. будет перевезена туда из Новосибирского Академгородка, где она находится сейчас.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95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Здание Драмтеатра представляет интерес в архитектурном отношении: 4-хгранный конус крыши стилизован под алтайский аил, сочетание цветов характерно для традиций кочевого стиля, фасад оформлен кедровыми панно, украшенными орнаментом в скифо-сибирском зверином стиле пазырыкской культуры. В этом же здании размещается Государственная Филармония РА и Государственный оркестр РА.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Национальный театр драмы им. П.В. Кучияк, где играются пьесы на русском и алтайском языках.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47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Крупнейший ВУЗ Республики, организованный в 1993 г., в котором около 5000 человек на 10 факультетах обучается 30 специальностям — находится рядом с центром города, на ул. Ленкина, 1.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Помимо ГАГУ в городе открыты Новый Российский Университет, Современная Гуманитарная Академия, Новый Сибирский Институт, Университет Российской Международной Академии Туризма, Филиал Новосибирского Университета Экономики и Управления, действуют сельскохозяйственный (при ГАГУ) и педагогический колледжи, а также профессиональные техникумы и училища.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B0926-7D15-4581-A3F5-57C4A33B38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27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6F7-3267-46B2-9E98-C746A9E02F7E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595-FDD0-4402-BBFD-A7BBD444AA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6F7-3267-46B2-9E98-C746A9E02F7E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595-FDD0-4402-BBFD-A7BBD444A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6F7-3267-46B2-9E98-C746A9E02F7E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595-FDD0-4402-BBFD-A7BBD444A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6F7-3267-46B2-9E98-C746A9E02F7E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595-FDD0-4402-BBFD-A7BBD444A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6F7-3267-46B2-9E98-C746A9E02F7E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C432595-FDD0-4402-BBFD-A7BBD444AA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6F7-3267-46B2-9E98-C746A9E02F7E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595-FDD0-4402-BBFD-A7BBD444A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6F7-3267-46B2-9E98-C746A9E02F7E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595-FDD0-4402-BBFD-A7BBD444A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6F7-3267-46B2-9E98-C746A9E02F7E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595-FDD0-4402-BBFD-A7BBD444A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6F7-3267-46B2-9E98-C746A9E02F7E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595-FDD0-4402-BBFD-A7BBD444A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6F7-3267-46B2-9E98-C746A9E02F7E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595-FDD0-4402-BBFD-A7BBD444A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6F7-3267-46B2-9E98-C746A9E02F7E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2595-FDD0-4402-BBFD-A7BBD444A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97A6F7-3267-46B2-9E98-C746A9E02F7E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432595-FDD0-4402-BBFD-A7BBD444AA0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rnoaltaysk.ru/images/2012/city/dostoprim/park_pbed/1229_dsc04060.jpg" TargetMode="External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jpeg"/><Relationship Id="rId12" Type="http://schemas.openxmlformats.org/officeDocument/2006/relationships/hyperlink" Target="http://www.gornoaltaysk.ru/images/2012/city/dostoprim/park_pbed/1215_dsc04054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hyperlink" Target="http://www.gornoaltaysk.ru/images/2012/city/dostoprim/park_pbed/1230_dsc04061.jp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://www.gornoaltaysk.ru/images/2012/city/dostoprim/park_pbed/1212_3.jpg" TargetMode="External"/><Relationship Id="rId4" Type="http://schemas.openxmlformats.org/officeDocument/2006/relationships/hyperlink" Target="http://www.gornoaltaysk.ru/images/2012/city/dostoprim/park_pbed/1227_dsc07058.jpg" TargetMode="Externa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advisor.ru/Attraction_Review-g1833668-d4744086-Reviews-St_Macarius_Temple_of_Gorno_Altai-Gorno_Altaysk_Republic_of_Altai_Siberian_Distr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advisor.ru/Attraction_Review-g1833668-d4954555-Reviews-Church_of_The_Transfiguration-Gorno_Altaysk_Republic_of_Altai_Siberian_District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advisor.ru/Attraction_Review-g1833668-d4945299-Reviews-Church_of_the_Intercession_of_the_Holy_Virgin-Gorno_Altaysk_Republic_of_Altai_Si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23.jpeg"/><Relationship Id="rId4" Type="http://schemas.openxmlformats.org/officeDocument/2006/relationships/hyperlink" Target="http://www.gornoaltaysk.ru/images/2012/city/about/all/1286_bassein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rnoaltaysk.ru/images/2013/news/August/Spartak/IMG_9079.JPG" TargetMode="External"/><Relationship Id="rId13" Type="http://schemas.openxmlformats.org/officeDocument/2006/relationships/image" Target="../media/image29.jpeg"/><Relationship Id="rId3" Type="http://schemas.openxmlformats.org/officeDocument/2006/relationships/hyperlink" Target="http://www.gornoaltaysk.ru/images/2013/inform/gid-gorod/dinamo/1105_DSC05741.jpg" TargetMode="External"/><Relationship Id="rId7" Type="http://schemas.openxmlformats.org/officeDocument/2006/relationships/image" Target="../media/image26.jpeg"/><Relationship Id="rId12" Type="http://schemas.openxmlformats.org/officeDocument/2006/relationships/hyperlink" Target="http://www.gornoaltaysk.ru/images/2013/inform/gid-gorod/dinamo/1108_DSC06528.jpg" TargetMode="External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6" Type="http://schemas.openxmlformats.org/officeDocument/2006/relationships/hyperlink" Target="http://www.gornoaltaysk.ru/images/2013/news/August/Spartak/IMG_909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8.jpeg"/><Relationship Id="rId5" Type="http://schemas.openxmlformats.org/officeDocument/2006/relationships/hyperlink" Target="http://www.gornoaltaysk.ru/images/2013/inform/gid-gorod/dinamo/1107_DSC05743.jpg" TargetMode="External"/><Relationship Id="rId15" Type="http://schemas.openxmlformats.org/officeDocument/2006/relationships/image" Target="../media/image30.jpeg"/><Relationship Id="rId10" Type="http://schemas.openxmlformats.org/officeDocument/2006/relationships/hyperlink" Target="http://www.gornoaltaysk.ru/images/2013/inform/gid-gorod/dinamo/1106_DSC05742.jpg" TargetMode="External"/><Relationship Id="rId4" Type="http://schemas.openxmlformats.org/officeDocument/2006/relationships/image" Target="../media/image24.jpeg"/><Relationship Id="rId9" Type="http://schemas.openxmlformats.org/officeDocument/2006/relationships/image" Target="../media/image27.jpeg"/><Relationship Id="rId14" Type="http://schemas.openxmlformats.org/officeDocument/2006/relationships/hyperlink" Target="http://www.gornoaltaysk.ru/images/2013/news/August/Spartak/IMG_907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noaltaysk.ru/images/2012/city/about/all/1272_dsc06422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-fakt.ru/wp-content/uploads/2013/04/DSC00628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istka.ru/altai/photo.php?img=871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istka.ru/altai/photo.php?img=668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s://www.tripadvisor.ru/Attraction_Review-g1833668-d4040572-Reviews-Komsomolskaya_Mountain-Gorno_Altaysk_Republic_of_Altai_Siberian_District.html" TargetMode="Externa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hyperlink" Target="http://www.gornoaltaysk.ru/images/2012/city/about/all/1284_15.jpg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s://www.tripadvisor.ru/Attraction_Review-g1833668-d4373471-Reviews-Recreational_Park-Gorno_Altaysk_Republic_of_Altai_Siberian_District.html" TargetMode="External"/><Relationship Id="rId9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noaltaysk.ru/images/2012/city/about/all/1270_dsc06814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hyperlink" Target="https://traditio.wiki/%D0%A4%D0%B0%D0%B9%D0%BB:IMG_2086.JPG" TargetMode="Externa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rnoaltaysk.ru/images/2012/city/about/1323_dsc04164.jpg" TargetMode="External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hyperlink" Target="http://101hotels.info/uploads/image/city/252/152156.jpg" TargetMode="External"/><Relationship Id="rId11" Type="http://schemas.openxmlformats.org/officeDocument/2006/relationships/image" Target="../media/image48.jpeg"/><Relationship Id="rId5" Type="http://schemas.openxmlformats.org/officeDocument/2006/relationships/image" Target="../media/image45.jpeg"/><Relationship Id="rId10" Type="http://schemas.openxmlformats.org/officeDocument/2006/relationships/hyperlink" Target="http://www.gornoaltaysk.ru/images/2012/city/about/1324_dsc05846.jpg" TargetMode="External"/><Relationship Id="rId4" Type="http://schemas.openxmlformats.org/officeDocument/2006/relationships/hyperlink" Target="http://www.turistka.ru/altai/info.php?ob=2" TargetMode="External"/><Relationship Id="rId9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01hotels.info/uploads/image/city/252/184447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turistka.ru/altai/photo.php?img=872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101hotels.info/uploads/image/city/252/152154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gornoaltaysk.ru/images/2012/city/about/all/1269_dsc06860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01hotels.info/uploads/image/city/252/152157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turistka.ru/altai/photo.php?img=8705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istka.ru/altai/photo.php?img=870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60648"/>
            <a:ext cx="489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Исследовательский проект                                            </a:t>
            </a:r>
            <a:r>
              <a:rPr lang="ru-RU" sz="3200" dirty="0" smtClean="0">
                <a:solidFill>
                  <a:schemeClr val="bg1"/>
                </a:solidFill>
              </a:rPr>
              <a:t>«Мои первые открытия: Горно-Алтайск  </a:t>
            </a:r>
            <a:r>
              <a:rPr lang="ru-RU" sz="3200" dirty="0" smtClean="0">
                <a:solidFill>
                  <a:schemeClr val="bg1"/>
                </a:solidFill>
              </a:rPr>
              <a:t>вчера, сегодня, завтра»                                                                             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8377" y="4365104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Выполнил: учащийся 11 Б класса  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Нагорнова Егора Владимировича                        Руководители: Фролов А. Ю. учитель ОРР,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Анисимова Н. В.  учитель информатики 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КГКОУ «Краевая  вечерняя  </a:t>
            </a:r>
            <a:r>
              <a:rPr lang="ru-RU" sz="1600" smtClean="0">
                <a:solidFill>
                  <a:schemeClr val="bg1"/>
                </a:solidFill>
              </a:rPr>
              <a:t>(сменная) общеобразовательная школа</a:t>
            </a:r>
            <a:r>
              <a:rPr lang="ru-RU" sz="1600" dirty="0" smtClean="0">
                <a:solidFill>
                  <a:schemeClr val="bg1"/>
                </a:solidFill>
              </a:rPr>
              <a:t>№11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28392" y="6444044"/>
            <a:ext cx="241176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Норильск  2016 г.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554">
        <p14:gallery dir="l"/>
      </p:transition>
    </mc:Choice>
    <mc:Fallback xmlns="">
      <p:transition spd="slow" advClick="0" advTm="85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арк Победы">
            <a:hlinkClick r:id="rId4" tgtFrame="&quot;_blank&quot;" tooltip="&quot;Парк Победы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0" y="1089894"/>
            <a:ext cx="3168000" cy="2339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арк Победы">
            <a:hlinkClick r:id="rId6" tgtFrame="&quot;_blank&quot;" tooltip="&quot;Парк Победы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3168352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арк Победы">
            <a:hlinkClick r:id="rId8" tgtFrame="&quot;_blank&quot;" tooltip="&quot;Парк Победы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3168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арк Победы">
            <a:hlinkClick r:id="rId10" tgtFrame="&quot;_blank&quot;" tooltip="&quot;Парк Победы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16992"/>
            <a:ext cx="3168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арк Победы">
            <a:hlinkClick r:id="rId12" tgtFrame="&quot;_blank&quot;" tooltip="&quot;Парк Победы&quot;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80" y="4221088"/>
            <a:ext cx="3168000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91650" y="42057"/>
            <a:ext cx="5400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"Парк Победы"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3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6155">
        <p14:switch dir="r"/>
      </p:transition>
    </mc:Choice>
    <mc:Fallback xmlns="">
      <p:transition spd="slow" advClick="0" advTm="161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zyload_-1554700661_11" descr="Свято-Макарьевский храм г. Горно-Алтайска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17192"/>
            <a:ext cx="5112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1206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4800" dirty="0">
              <a:latin typeface="Cambr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653136"/>
            <a:ext cx="8021488" cy="1728192"/>
          </a:xfr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dirty="0">
                <a:solidFill>
                  <a:schemeClr val="bg1"/>
                </a:solidFill>
                <a:latin typeface="Cambria" pitchFamily="18" charset="0"/>
              </a:rPr>
              <a:t>Свято-Макарьевский Горно-Алтайский Храм</a:t>
            </a:r>
          </a:p>
        </p:txBody>
      </p:sp>
    </p:spTree>
    <p:extLst>
      <p:ext uri="{BB962C8B-B14F-4D97-AF65-F5344CB8AC3E}">
        <p14:creationId xmlns:p14="http://schemas.microsoft.com/office/powerpoint/2010/main" val="222222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352">
        <p14:ripple/>
      </p:transition>
    </mc:Choice>
    <mc:Fallback xmlns="">
      <p:transition spd="slow" advClick="0" advTm="73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172400" cy="144016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Церковь Преображения Господня</a:t>
            </a:r>
          </a:p>
        </p:txBody>
      </p:sp>
      <p:pic>
        <p:nvPicPr>
          <p:cNvPr id="4" name="lazyload_-1554700661_16" descr="Церковь Преображения Господня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56" y="945184"/>
            <a:ext cx="4680000" cy="41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7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603">
        <p14:ripple/>
      </p:transition>
    </mc:Choice>
    <mc:Fallback xmlns="">
      <p:transition spd="slow" advClick="0" advTm="86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25144"/>
            <a:ext cx="7488832" cy="187220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Церковь Покрова Пресвятой Богородицы</a:t>
            </a:r>
          </a:p>
        </p:txBody>
      </p:sp>
      <p:pic>
        <p:nvPicPr>
          <p:cNvPr id="7" name="lazyload_-1554700661_18" descr="Церковь Покрова Пресвятой Богородицы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68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31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749">
        <p14:ripple/>
      </p:transition>
    </mc:Choice>
    <mc:Fallback xmlns="">
      <p:transition spd="slow" advClick="0" advTm="77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бщая">
            <a:hlinkClick r:id="rId4" tgtFrame="&quot;_blank&quot;" tooltip="&quot;Общая информация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256584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149367"/>
      </p:ext>
    </p:extLst>
  </p:cSld>
  <p:clrMapOvr>
    <a:masterClrMapping/>
  </p:clrMapOvr>
  <p:transition spd="slow" advClick="0" advTm="27085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gornoaltaysk.ru/images/thumbnails/images/2013/inform/gid-gorod/dinamo/1105_DSC05741-210x160.jpg">
            <a:hlinkClick r:id="rId3" tgtFrame="&quot;_blank&quot;" tooltip="&quot;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2976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http://www.gornoaltaysk.ru/images/thumbnails/images/2013/inform/gid-gorod/dinamo/1107_DSC05743-210x160.jpg">
            <a:hlinkClick r:id="rId5" tgtFrame="&quot;_blank&quot;" tooltip="&quot;&quot;"/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40" y="2025104"/>
            <a:ext cx="32976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Ученик\Desktop\алтай\Нагорнов Егор Владимирович\стодио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298816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1541" y="60212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за здоровый образ жизни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Стадионы «Спартак» и «Динамо»</a:t>
            </a:r>
          </a:p>
        </p:txBody>
      </p:sp>
      <p:pic>
        <p:nvPicPr>
          <p:cNvPr id="9" name="Рисунок 8" descr="http://www.gornoaltaysk.ru/images/thumbnails/images/2013/news/August/Spartak/IMG_9079-210x160.JPG">
            <a:hlinkClick r:id="rId8" tgtFrame="&quot;_blank&quot;" tooltip="&quot;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5104"/>
            <a:ext cx="32976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gornoaltaysk.ru/images/thumbnails/images/2013/inform/gid-gorod/dinamo/1106_DSC05742-210x160.jpg">
            <a:hlinkClick r:id="rId10" tgtFrame="&quot;_blank&quot;" tooltip="&quot;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16" y="2636912"/>
            <a:ext cx="32976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gornoaltaysk.ru/images/thumbnails/images/2013/inform/gid-gorod/dinamo/1108_DSC06528-210x160.jpg">
            <a:hlinkClick r:id="rId12" tgtFrame="&quot;_blank&quot;" tooltip="&quot;&quot;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76" y="3249240"/>
            <a:ext cx="32976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gornoaltaysk.ru/images/thumbnails/images/2013/news/August/Spartak/IMG_9072-210x160.JPG">
            <a:hlinkClick r:id="rId14" tgtFrame="&quot;_blank&quot;" tooltip="&quot;&quot;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1168"/>
            <a:ext cx="32976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gornoaltaysk.ru/images/thumbnails/images/2013/news/August/Spartak/IMG_9095-210x160.JPG">
            <a:hlinkClick r:id="rId16" tgtFrame="&quot;_blank&quot;" tooltip="&quot;&quot;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49240"/>
            <a:ext cx="3297600" cy="23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2798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49232"/>
            <a:ext cx="3639034" cy="40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0811"/>
            <a:ext cx="3528392" cy="406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4210" y="2868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Родники </a:t>
            </a:r>
            <a:r>
              <a:rPr lang="ru-RU" sz="3600" b="1" dirty="0" smtClean="0">
                <a:solidFill>
                  <a:schemeClr val="bg1"/>
                </a:solidFill>
              </a:rPr>
              <a:t>Горно-Алтайска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7833">
        <p14:warp dir="in"/>
      </p:transition>
    </mc:Choice>
    <mc:Fallback xmlns="">
      <p:transition spd="slow" advClick="0" advTm="78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Сквер Чорос-Гуркина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pic>
        <p:nvPicPr>
          <p:cNvPr id="8" name="Рисунок 7" descr="Общая">
            <a:hlinkClick r:id="rId3" tgtFrame="&quot;_blank&quot;" tooltip="&quot;Общая информация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5264"/>
            <a:ext cx="5220000" cy="39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7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8908">
        <p14:switch dir="r"/>
      </p:transition>
    </mc:Choice>
    <mc:Fallback xmlns="">
      <p:transition spd="slow" advClick="0" advTm="89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ка Катунь, Алтай, фото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680520" cy="36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72040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Матушка река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Катунь.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215">
        <p14:ripple/>
      </p:transition>
    </mc:Choice>
    <mc:Fallback xmlns="">
      <p:transition spd="slow" advClick="0" advTm="82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спублика Алтай : Горно-Алтайск : Еландинский пруд">
            <a:hlinkClick r:id="rId3" tgtFrame="&quot;NewWindow8718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499991" cy="32849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47056" y="76470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entury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Городской водоем в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урочище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Еланда.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183">
        <p14:ripple/>
      </p:transition>
    </mc:Choice>
    <mc:Fallback xmlns="">
      <p:transition spd="slow" advClick="0" advTm="81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155" y="404664"/>
            <a:ext cx="8229600" cy="1252728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Мой любимый г. Горно-Алтайск.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еник\Documents\алтай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00" y="2276872"/>
            <a:ext cx="2648036" cy="288032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051" name="Picture 3" descr="C:\Users\Ученик\Documents\алтай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46605"/>
            <a:ext cx="2332587" cy="2540854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2724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840">
        <p14:doors dir="vert"/>
      </p:transition>
    </mc:Choice>
    <mc:Fallback xmlns="">
      <p:transition spd="slow" advClick="0" advTm="58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Горы Тугая и Комсомолка</a:t>
            </a:r>
            <a:b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 descr="Горно-Алтайск  :  Гора Тугая  : Вид на Тугаю и кафе Под горой">
            <a:hlinkClick r:id="rId3" tgtFrame="&quot;NewWindow6684&quot;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672408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lazyload_-1554700661_12" descr="Гора Комсомольская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707904" cy="3140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5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97">
        <p:split orient="vert"/>
      </p:transition>
    </mc:Choice>
    <mc:Fallback xmlns="">
      <p:transition spd="slow" advTm="75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azyload_-1554700661_13" descr="Городской парк культуры и отдыха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68" y="1737072"/>
            <a:ext cx="3168000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979535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 </a:t>
            </a:r>
          </a:p>
        </p:txBody>
      </p:sp>
      <p:pic>
        <p:nvPicPr>
          <p:cNvPr id="4" name="Рисунок 3" descr="Общая">
            <a:hlinkClick r:id="rId6" tgtFrame="&quot;_blank&quot;" tooltip="&quot;Общая информация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3168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Благодарности властей не было предела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3"/>
          <a:stretch/>
        </p:blipFill>
        <p:spPr bwMode="auto">
          <a:xfrm>
            <a:off x="1259984" y="1737072"/>
            <a:ext cx="3168000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81988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Новый детский парк "Сказочная страна"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В Горно-Алтайске построили новый детский городок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9"/>
          <a:stretch/>
        </p:blipFill>
        <p:spPr bwMode="auto">
          <a:xfrm>
            <a:off x="1259984" y="4293096"/>
            <a:ext cx="3168000" cy="2340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92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6608">
        <p14:gallery dir="l"/>
      </p:transition>
    </mc:Choice>
    <mc:Fallback xmlns="">
      <p:transition spd="slow" advClick="0" advTm="266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Общая">
            <a:hlinkClick r:id="rId3" tgtFrame="&quot;_blank&quot;" tooltip="&quot;Общая информация&quot;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60" y="1556792"/>
            <a:ext cx="3168000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Перспективы города</a:t>
            </a:r>
          </a:p>
        </p:txBody>
      </p:sp>
      <p:pic>
        <p:nvPicPr>
          <p:cNvPr id="5" name="Рисунок 4" descr="IMG 2086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168000" cy="23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90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850">
        <p:split orient="vert"/>
      </p:transition>
    </mc:Choice>
    <mc:Fallback xmlns="">
      <p:transition spd="slow" advTm="88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д с горы Комсомольской на город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84" y="1052736"/>
            <a:ext cx="3168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Горно-Алтайск">
            <a:hlinkClick r:id="rId6" tooltip="&quot;Горно-Алтайск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168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город Горно-Алтайск">
            <a:hlinkClick r:id="rId8" tgtFrame="&quot;_blank&quot;" tooltip="&quot;город Горно-Алтайск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168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город Горно-Алтайск">
            <a:hlinkClick r:id="rId10" tgtFrame="&quot;_blank&quot;" tooltip="&quot;город Горно-Алтайск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84" y="3717032"/>
            <a:ext cx="3168000" cy="2340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7483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8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Аэропорт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еник\Desktop\Алтай\Нагорнов Егор Владимирович\гостиниц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4104456" cy="280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033046"/>
      </p:ext>
    </p:extLst>
  </p:cSld>
  <p:clrMapOvr>
    <a:masterClrMapping/>
  </p:clrMapOvr>
  <p:transition spd="slow" advClick="0" advTm="11987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Горно-Алтайск — культурный, научный и промышленный центр Республики Алтай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101hotels.info/uploads/image/city/252/184447_thumb.jpg">
            <a:hlinkClick r:id="rId3" tooltip="&quot;&quot;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71912"/>
            <a:ext cx="3189355" cy="3277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Ученик\Documents\алтай\въезд в горо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95" y="2654545"/>
            <a:ext cx="3144989" cy="329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731">
        <p:split orient="vert"/>
      </p:transition>
    </mc:Choice>
    <mc:Fallback xmlns="">
      <p:transition spd="slow" advTm="873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Автовокзал Горно-Алтайск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672408" cy="28747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Автовокзал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Республика Алтай : Горно-Алтайск : Автовокзал">
            <a:hlinkClick r:id="rId4" tgtFrame="&quot;NewWindow8725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4" y="2060848"/>
            <a:ext cx="3311352" cy="2902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3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335">
        <p14:ripple dir="ru"/>
      </p:transition>
    </mc:Choice>
    <mc:Fallback xmlns="">
      <p:transition spd="slow" advClick="0" advTm="83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рно-Алтайск">
            <a:hlinkClick r:id="rId3" tooltip="&quot;Горно-Алтайск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384376" cy="2816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Общая">
            <a:hlinkClick r:id="rId5" tgtFrame="&quot;_blank&quot;" tooltip="&quot;Общая информация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672408" cy="28168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55575" y="583251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Главные улицы города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18599" y="4970736"/>
            <a:ext cx="3672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проспект Чорос-Гуркина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970736"/>
            <a:ext cx="3207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970736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проспект</a:t>
            </a:r>
            <a:endParaRPr lang="ru-RU" sz="2800" b="1" dirty="0">
              <a:solidFill>
                <a:schemeClr val="bg1"/>
              </a:solidFill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Коммунистический</a:t>
            </a:r>
            <a:endParaRPr lang="ru-R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52904"/>
      </p:ext>
    </p:extLst>
  </p:cSld>
  <p:clrMapOvr>
    <a:masterClrMapping/>
  </p:clrMapOvr>
  <p:transition spd="slow" advClick="0" advTm="10997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26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Рисунок 3" descr="Главная площадь города">
            <a:hlinkClick r:id="rId3" tooltip="&quot;Главная площадь города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3168352" cy="32849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-21068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Центральная площадь имени Ленина</a:t>
            </a:r>
          </a:p>
        </p:txBody>
      </p:sp>
      <p:pic>
        <p:nvPicPr>
          <p:cNvPr id="5" name="Рисунок 4" descr="Республика Алтай : Горно-Алтайск : Памятник В.И. Ленину на центральной площади">
            <a:hlinkClick r:id="rId5" tgtFrame="&quot;NewWindow8705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096344" cy="3284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596658"/>
      </p:ext>
    </p:extLst>
  </p:cSld>
  <p:clrMapOvr>
    <a:masterClrMapping/>
  </p:clrMapOvr>
  <p:transition spd="slow" advClick="0" advTm="9365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еник\Documents\алтай\музей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241172" cy="385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7236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Национальный музей РА имени А.В.Анохина </a:t>
            </a:r>
          </a:p>
        </p:txBody>
      </p:sp>
    </p:spTree>
    <p:extLst>
      <p:ext uri="{BB962C8B-B14F-4D97-AF65-F5344CB8AC3E}">
        <p14:creationId xmlns:p14="http://schemas.microsoft.com/office/powerpoint/2010/main" val="255634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654">
        <p:dissolve/>
      </p:transition>
    </mc:Choice>
    <mc:Fallback xmlns="">
      <p:transition spd="slow" advClick="0" advTm="7654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еник\Documents\алтай\драм теат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81" y="1700808"/>
            <a:ext cx="582013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0"/>
            <a:ext cx="7272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Candara" pitchFamily="34" charset="0"/>
              </a:rPr>
              <a:t>·</a:t>
            </a:r>
            <a:endParaRPr lang="ru-RU" sz="30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Национальный театр драмы им. П.В. Кучияк. </a:t>
            </a:r>
          </a:p>
        </p:txBody>
      </p:sp>
    </p:spTree>
    <p:extLst>
      <p:ext uri="{BB962C8B-B14F-4D97-AF65-F5344CB8AC3E}">
        <p14:creationId xmlns:p14="http://schemas.microsoft.com/office/powerpoint/2010/main" val="134818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554">
        <p:dissolve/>
      </p:transition>
    </mc:Choice>
    <mc:Fallback xmlns="">
      <p:transition spd="slow" advClick="0" advTm="7554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спублика Алтай : Горно-Алтайск : Горно-Алтайский университет">
            <a:hlinkClick r:id="rId3" tgtFrame="&quot;NewWindow8709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34685"/>
            <a:ext cx="89644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Горно-Алтайский Государственный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1777322316"/>
      </p:ext>
    </p:extLst>
  </p:cSld>
  <p:clrMapOvr>
    <a:masterClrMapping/>
  </p:clrMapOvr>
  <p:transition spd="slow" advClick="0" advTm="8036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5|1.7|1.9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8|4.9|5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1|4.2|4.2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8|5.3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1613</TotalTime>
  <Words>150</Words>
  <Application>Microsoft Office PowerPoint</Application>
  <PresentationFormat>Экран (4:3)</PresentationFormat>
  <Paragraphs>106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Arial</vt:lpstr>
      <vt:lpstr>Book Antiqua</vt:lpstr>
      <vt:lpstr>Calibri</vt:lpstr>
      <vt:lpstr>Cambria</vt:lpstr>
      <vt:lpstr>Cambria Math</vt:lpstr>
      <vt:lpstr>Candara</vt:lpstr>
      <vt:lpstr>Century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Мой любимый г. Горно-Алтайск.</vt:lpstr>
      <vt:lpstr>Горно-Алтайск — культурный, научный и промышленный центр Республики Алтай</vt:lpstr>
      <vt:lpstr>Автовокзал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Свято-Макарьевский Горно-Алтайский Храм</vt:lpstr>
      <vt:lpstr>Церковь Преображения Господня</vt:lpstr>
      <vt:lpstr>Церковь Покрова Пресвятой Богородицы</vt:lpstr>
      <vt:lpstr>Презентация PowerPoint</vt:lpstr>
      <vt:lpstr>Стадионы «Спартак» и «Динамо»</vt:lpstr>
      <vt:lpstr>Презентация PowerPoint</vt:lpstr>
      <vt:lpstr>Сквер Чорос-Гуркина </vt:lpstr>
      <vt:lpstr>Презентация PowerPoint</vt:lpstr>
      <vt:lpstr>Презентация PowerPoint</vt:lpstr>
      <vt:lpstr>Горы Тугая и Комсомолка </vt:lpstr>
      <vt:lpstr>Презентация PowerPoint</vt:lpstr>
      <vt:lpstr>Перспективы города</vt:lpstr>
      <vt:lpstr>Презентация PowerPoint</vt:lpstr>
      <vt:lpstr>Аэропорт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г.Горно-Алтай.</dc:title>
  <dc:creator>Саломатин</dc:creator>
  <cp:lastModifiedBy>user</cp:lastModifiedBy>
  <cp:revision>167</cp:revision>
  <dcterms:created xsi:type="dcterms:W3CDTF">2016-02-15T08:37:07Z</dcterms:created>
  <dcterms:modified xsi:type="dcterms:W3CDTF">2016-04-01T15:24:27Z</dcterms:modified>
</cp:coreProperties>
</file>