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0" r:id="rId4"/>
    <p:sldId id="257" r:id="rId5"/>
    <p:sldId id="261" r:id="rId6"/>
    <p:sldId id="258" r:id="rId7"/>
    <p:sldId id="262" r:id="rId8"/>
    <p:sldId id="259" r:id="rId9"/>
    <p:sldId id="263" r:id="rId10"/>
    <p:sldId id="265" r:id="rId11"/>
    <p:sldId id="264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1" autoAdjust="0"/>
  </p:normalViewPr>
  <p:slideViewPr>
    <p:cSldViewPr>
      <p:cViewPr>
        <p:scale>
          <a:sx n="69" d="100"/>
          <a:sy n="69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139F-9DE3-4F8E-96E8-DB7637C710DB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20BBD-7D4D-4220-9B14-81D27103A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6"/>
            <a:ext cx="9144001" cy="6849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65863" y="1772816"/>
            <a:ext cx="559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 приготовлению традиционных русских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каш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1268760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Приготовление каши из чечевицы.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Чечевица</a:t>
            </a:r>
            <a:r>
              <a:rPr lang="ru-RU" sz="2800" dirty="0" smtClean="0"/>
              <a:t> – полезная и вкусная крупа, для приготовления каши из чечевицы  используйте красную чечевицу. Она более пикантная и после тепловой обработки приобретает нежную кремовую структуру.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564904"/>
            <a:ext cx="3240360" cy="42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400" b="1" dirty="0" smtClean="0"/>
              <a:t>Ингредиенты </a:t>
            </a:r>
            <a:r>
              <a:rPr lang="ru-RU" sz="2400" b="1" dirty="0" smtClean="0"/>
              <a:t>(4 порции):</a:t>
            </a:r>
            <a:endParaRPr lang="ru-RU" sz="2400" dirty="0" smtClean="0"/>
          </a:p>
          <a:p>
            <a:r>
              <a:rPr lang="ru-RU" sz="2800" dirty="0" smtClean="0"/>
              <a:t>1.Красная чечевица- 200 г</a:t>
            </a:r>
          </a:p>
          <a:p>
            <a:r>
              <a:rPr lang="ru-RU" sz="2800" dirty="0" smtClean="0"/>
              <a:t>2.Вода – 400 мл</a:t>
            </a:r>
          </a:p>
          <a:p>
            <a:r>
              <a:rPr lang="ru-RU" sz="2800" dirty="0" smtClean="0"/>
              <a:t>3. Соль – по вкусу</a:t>
            </a:r>
          </a:p>
          <a:p>
            <a:r>
              <a:rPr lang="ru-RU" sz="2800" dirty="0" smtClean="0"/>
              <a:t>4. Сливочное масло – по вкусу.</a:t>
            </a:r>
          </a:p>
          <a:p>
            <a:endParaRPr lang="ru-RU" dirty="0"/>
          </a:p>
        </p:txBody>
      </p:sp>
      <p:pic>
        <p:nvPicPr>
          <p:cNvPr id="6146" name="Picture 2" descr="C:\Users\Елена\Desktop\Чечевичная каша\IMG_20240929_15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1870796" cy="1944216"/>
          </a:xfrm>
          <a:prstGeom prst="rect">
            <a:avLst/>
          </a:prstGeom>
          <a:noFill/>
        </p:spPr>
      </p:pic>
      <p:pic>
        <p:nvPicPr>
          <p:cNvPr id="6147" name="Picture 3" descr="C:\Users\Елена\Desktop\Чечевичная каша\IMG_20240929_16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1835696" cy="1916832"/>
          </a:xfrm>
          <a:prstGeom prst="rect">
            <a:avLst/>
          </a:prstGeom>
          <a:noFill/>
        </p:spPr>
      </p:pic>
      <p:pic>
        <p:nvPicPr>
          <p:cNvPr id="6148" name="Picture 4" descr="C:\Users\Елена\Desktop\Чечевичная каша\IMG_20240929_161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17032"/>
            <a:ext cx="1296144" cy="2407160"/>
          </a:xfrm>
          <a:prstGeom prst="rect">
            <a:avLst/>
          </a:prstGeom>
          <a:noFill/>
        </p:spPr>
      </p:pic>
      <p:pic>
        <p:nvPicPr>
          <p:cNvPr id="6149" name="Picture 5" descr="C:\Users\Елена\Desktop\Чечевичная каша\IMG_20240929_16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1501793" cy="2088232"/>
          </a:xfrm>
          <a:prstGeom prst="rect">
            <a:avLst/>
          </a:prstGeom>
          <a:noFill/>
        </p:spPr>
      </p:pic>
      <p:pic>
        <p:nvPicPr>
          <p:cNvPr id="6150" name="Picture 6" descr="C:\Users\Елена\Desktop\Чечевичная каша\IMG_20240929_1557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348880"/>
            <a:ext cx="1331640" cy="2178658"/>
          </a:xfrm>
          <a:prstGeom prst="rect">
            <a:avLst/>
          </a:prstGeom>
          <a:noFill/>
        </p:spPr>
      </p:pic>
      <p:pic>
        <p:nvPicPr>
          <p:cNvPr id="6151" name="Picture 7" descr="C:\Users\Елена\Desktop\Чечевичная каша\IMG_15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653137"/>
            <a:ext cx="226774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8904" y="-571500"/>
            <a:ext cx="926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73174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     Пошаговый </a:t>
            </a:r>
            <a:r>
              <a:rPr lang="ru-RU" sz="3300" b="1" dirty="0" smtClean="0">
                <a:solidFill>
                  <a:srgbClr val="FF0000"/>
                </a:solidFill>
              </a:rPr>
              <a:t>рецепт приготовления каши из чечевицы:</a:t>
            </a:r>
            <a:endParaRPr lang="ru-RU" sz="3300" dirty="0" smtClean="0">
              <a:solidFill>
                <a:srgbClr val="FF0000"/>
              </a:solidFill>
            </a:endParaRPr>
          </a:p>
          <a:p>
            <a:pPr lvl="0"/>
            <a:r>
              <a:rPr lang="ru-RU" sz="3300" dirty="0" smtClean="0"/>
              <a:t>Чечевицу переберите и тщательно промойте в холодной воде до прозрачности;</a:t>
            </a:r>
          </a:p>
          <a:p>
            <a:pPr lvl="0"/>
            <a:r>
              <a:rPr lang="ru-RU" sz="3300" dirty="0" smtClean="0"/>
              <a:t>Переложите крупу в кастрюлю с толстым дном и залейте холодной водой в соотношении 1:2. Поставьте на средний огонь, и помешивая, доведите до кипения. Как только жидкость закипит, на поверхности  образуется много белой пены – аккуратно уберите её, затем добавьте соль и перемешайте.</a:t>
            </a:r>
          </a:p>
          <a:p>
            <a:pPr lvl="0"/>
            <a:r>
              <a:rPr lang="ru-RU" sz="3300" dirty="0" smtClean="0"/>
              <a:t>Сделайте минимальный огонь и варите кашу в течение  10-15 минут до мягкости зёрен и полного испарения жидкости. Кастрюлю можно прикрыть крышкой.</a:t>
            </a:r>
          </a:p>
          <a:p>
            <a:pPr lvl="0"/>
            <a:r>
              <a:rPr lang="ru-RU" sz="3300" dirty="0" smtClean="0"/>
              <a:t>Подавайте приготовленное блюдо в горячем виде. Для вкуса и аромата можно добавить немного сливочного масло. </a:t>
            </a:r>
          </a:p>
          <a:p>
            <a:endParaRPr lang="ru-RU" dirty="0"/>
          </a:p>
        </p:txBody>
      </p:sp>
      <p:pic>
        <p:nvPicPr>
          <p:cNvPr id="5122" name="Picture 2" descr="C:\Users\Елена\Desktop\Чечевичная каша\IMG_20240929_16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188640"/>
            <a:ext cx="3707904" cy="3168352"/>
          </a:xfrm>
          <a:prstGeom prst="rect">
            <a:avLst/>
          </a:prstGeom>
          <a:noFill/>
        </p:spPr>
      </p:pic>
      <p:pic>
        <p:nvPicPr>
          <p:cNvPr id="5123" name="Picture 3" descr="C:\Users\Елена\Desktop\Чечевичная каша\IMG_20240929_164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735" y="3689649"/>
            <a:ext cx="1709265" cy="3168351"/>
          </a:xfrm>
          <a:prstGeom prst="rect">
            <a:avLst/>
          </a:prstGeom>
          <a:noFill/>
        </p:spPr>
      </p:pic>
      <p:pic>
        <p:nvPicPr>
          <p:cNvPr id="5124" name="Picture 4" descr="C:\Users\Елена\Desktop\Чечевичная каша\IMG_20240929_164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168488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3888432" cy="4941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риготовление </a:t>
            </a:r>
            <a:r>
              <a:rPr lang="ru-RU" sz="2800" b="1" dirty="0" smtClean="0">
                <a:solidFill>
                  <a:srgbClr val="FF0000"/>
                </a:solidFill>
              </a:rPr>
              <a:t>манной каши.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Ингредиенты (1 порция)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Манная крупа – 6 ч.л.</a:t>
            </a:r>
            <a:br>
              <a:rPr lang="ru-RU" sz="2800" dirty="0" smtClean="0"/>
            </a:br>
            <a:r>
              <a:rPr lang="ru-RU" sz="2800" dirty="0" smtClean="0"/>
              <a:t>Молоко – 400 мл;</a:t>
            </a:r>
            <a:br>
              <a:rPr lang="ru-RU" sz="2800" dirty="0" smtClean="0"/>
            </a:br>
            <a:r>
              <a:rPr lang="ru-RU" sz="2800" dirty="0" smtClean="0"/>
              <a:t>Сливочное масло – 30 г;</a:t>
            </a:r>
            <a:br>
              <a:rPr lang="ru-RU" sz="2800" dirty="0" smtClean="0"/>
            </a:br>
            <a:r>
              <a:rPr lang="ru-RU" sz="2800" dirty="0" smtClean="0"/>
              <a:t>Питьевая вода – 4 ст. л.;</a:t>
            </a:r>
            <a:br>
              <a:rPr lang="ru-RU" sz="2800" dirty="0" smtClean="0"/>
            </a:br>
            <a:r>
              <a:rPr lang="ru-RU" sz="2800" dirty="0" smtClean="0"/>
              <a:t>Сахар – 1 ст. л.;</a:t>
            </a:r>
            <a:br>
              <a:rPr lang="ru-RU" sz="2800" dirty="0" smtClean="0"/>
            </a:br>
            <a:r>
              <a:rPr lang="ru-RU" sz="2800" dirty="0" smtClean="0"/>
              <a:t>Соль – на кончике ножа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2844824" y="4247377"/>
            <a:ext cx="14401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Елена\Desktop\Манная каша\IMG_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592287" cy="3456384"/>
          </a:xfrm>
          <a:prstGeom prst="rect">
            <a:avLst/>
          </a:prstGeom>
          <a:noFill/>
        </p:spPr>
      </p:pic>
      <p:pic>
        <p:nvPicPr>
          <p:cNvPr id="7171" name="Picture 3" descr="C:\Users\Елена\Desktop\Манная каша\IMG_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0" y="2924945"/>
            <a:ext cx="259228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3068960"/>
            <a:ext cx="45719" cy="134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96544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Пошаговый </a:t>
            </a:r>
            <a:r>
              <a:rPr lang="ru-RU" dirty="0" smtClean="0">
                <a:solidFill>
                  <a:srgbClr val="FF0000"/>
                </a:solidFill>
              </a:rPr>
              <a:t>рецепт</a:t>
            </a:r>
          </a:p>
          <a:p>
            <a:pPr lvl="0"/>
            <a:r>
              <a:rPr lang="ru-RU" sz="2100" dirty="0" smtClean="0"/>
              <a:t>В кастрюлю с толстым дном влить воду, поставить на огонь, добавить  молоко и довести до кипения на сильном огне. Приправить сахаром и солью, перемешать.</a:t>
            </a:r>
          </a:p>
          <a:p>
            <a:pPr lvl="0"/>
            <a:r>
              <a:rPr lang="ru-RU" sz="2100" dirty="0" smtClean="0"/>
              <a:t>Насыпать манную крупу в мерную кружку. Взять  венчик  и непрерывно  помешивая им кипящее молоко, всыпать манку тонкой струйкой.</a:t>
            </a:r>
          </a:p>
          <a:p>
            <a:pPr lvl="0"/>
            <a:r>
              <a:rPr lang="ru-RU" sz="2100" dirty="0" smtClean="0"/>
              <a:t>Варить кашу около 3 минут на среднем огне, перемешивая постоянно венчиком. Следить, чтобы каша не пригорела.</a:t>
            </a:r>
          </a:p>
          <a:p>
            <a:pPr lvl="0"/>
            <a:r>
              <a:rPr lang="ru-RU" sz="2100" dirty="0" smtClean="0"/>
              <a:t>Выключить огонь под кастрюлей, добавить  сливочное масло и оставить  на 5 минут.</a:t>
            </a:r>
          </a:p>
          <a:p>
            <a:pPr lvl="0"/>
            <a:r>
              <a:rPr lang="ru-RU" sz="2100" dirty="0" smtClean="0"/>
              <a:t>Можно по вкусу в кашу добавить ягоды, варенье, грецкие орехи.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4" name="Picture 2" descr="C:\Users\Елена\Desktop\Манная каша\IMG_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-1"/>
            <a:ext cx="2555776" cy="3407701"/>
          </a:xfrm>
          <a:prstGeom prst="rect">
            <a:avLst/>
          </a:prstGeom>
          <a:noFill/>
        </p:spPr>
      </p:pic>
      <p:pic>
        <p:nvPicPr>
          <p:cNvPr id="8195" name="Picture 3" descr="C:\Users\Елена\Desktop\Манная каша\IMG_1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58417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Овсяная каша с бананом </a:t>
            </a:r>
            <a:r>
              <a:rPr lang="ru-RU" sz="2200" dirty="0"/>
              <a:t>– самый полезный и питательный завтрак для всех. Эта каша придётся по вкусу даже тем, кто не любит овсянку. </a:t>
            </a:r>
            <a:r>
              <a:rPr lang="ru-RU" sz="2200" dirty="0" smtClean="0"/>
              <a:t> Такую </a:t>
            </a:r>
            <a:r>
              <a:rPr lang="ru-RU" sz="2200" dirty="0"/>
              <a:t>кашу можно варить не только на молоке, но и на воде. Фрукты придают ей нечто иной вкус.  Детям это понравится.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916832"/>
            <a:ext cx="2915816" cy="4536504"/>
          </a:xfrm>
        </p:spPr>
        <p:txBody>
          <a:bodyPr>
            <a:noAutofit/>
          </a:bodyPr>
          <a:lstStyle/>
          <a:p>
            <a:pPr algn="l"/>
            <a:r>
              <a:rPr lang="ru-RU" sz="2100" b="1" dirty="0" smtClean="0">
                <a:solidFill>
                  <a:schemeClr val="tx1"/>
                </a:solidFill>
              </a:rPr>
              <a:t>Ингредиенты</a:t>
            </a:r>
            <a:r>
              <a:rPr lang="ru-RU" sz="21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Овсяные хлопья – 4 ст. л.</a:t>
            </a: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Молоко – 1 стакан</a:t>
            </a: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Соль – (щепотка)</a:t>
            </a: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Сахар – 1 ч.л</a:t>
            </a:r>
            <a:r>
              <a:rPr lang="ru-RU" sz="2100" b="1" dirty="0" smtClean="0">
                <a:solidFill>
                  <a:schemeClr val="tx1"/>
                </a:solidFill>
              </a:rPr>
              <a:t>.</a:t>
            </a:r>
            <a:endParaRPr lang="ru-RU" sz="2100" b="1" dirty="0">
              <a:solidFill>
                <a:schemeClr val="tx1"/>
              </a:solidFill>
            </a:endParaRP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Сироп фруктовый ( варенье, джем)</a:t>
            </a: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Время приготовления :  15 минут.</a:t>
            </a:r>
          </a:p>
          <a:p>
            <a:pPr algn="l"/>
            <a:r>
              <a:rPr lang="ru-RU" sz="2100" b="1" dirty="0">
                <a:solidFill>
                  <a:schemeClr val="tx1"/>
                </a:solidFill>
              </a:rPr>
              <a:t>Количество порций – 1</a:t>
            </a:r>
          </a:p>
        </p:txBody>
      </p:sp>
      <p:pic>
        <p:nvPicPr>
          <p:cNvPr id="1031" name="Picture 7" descr="C:\Users\Елена\Desktop\Овсяная каша с фруктами\IMG_1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2843808" cy="2132856"/>
          </a:xfrm>
          <a:prstGeom prst="rect">
            <a:avLst/>
          </a:prstGeom>
          <a:noFill/>
        </p:spPr>
      </p:pic>
      <p:pic>
        <p:nvPicPr>
          <p:cNvPr id="1032" name="Picture 8" descr="C:\Users\Елена\Desktop\Овсяная каша с фруктами\IMG_1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880320" cy="2160240"/>
          </a:xfrm>
          <a:prstGeom prst="rect">
            <a:avLst/>
          </a:prstGeom>
          <a:noFill/>
        </p:spPr>
      </p:pic>
      <p:pic>
        <p:nvPicPr>
          <p:cNvPr id="1033" name="Picture 9" descr="C:\Users\Елена\Desktop\Овсяная каша с фруктами\IMG_1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2784310" cy="216024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0" y="4044265"/>
            <a:ext cx="2304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0968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Рецепт приготовления овсяной каши на молоке с фруктами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000" i="1" dirty="0" smtClean="0"/>
              <a:t>1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Молоко закипело,  добавляем  овсяные  хлопья,  непрерывно  помешивая.  Варим  нашу кашу 7- 10 минут.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Нарезать кубиками  яблоко, можно добавить курагу и чернослив.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Добавить нарезанные фрукты в кашу и все перемешать.</a:t>
            </a:r>
            <a:b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Ставим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молоко на плиту, добавляем щепотку соли, сахар и доводим до кипения.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Кашу  оставляем под крышкой на 5 минут и в конце добавляем по вкусу сливочного масла.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Овсяная каша на молоке за 15 минут готова! Приятного аппетита!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24744" y="1340768"/>
            <a:ext cx="514400" cy="1152127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5" descr="C:\Users\Елена\Desktop\Овсяная каша с фруктами\IMG_1562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247714" cy="2996952"/>
          </a:xfrm>
          <a:prstGeom prst="rect">
            <a:avLst/>
          </a:prstGeom>
          <a:noFill/>
        </p:spPr>
      </p:pic>
      <p:pic>
        <p:nvPicPr>
          <p:cNvPr id="7" name="Picture 3" descr="C:\Users\Елена\Desktop\Овсяная каша с фруктами\IMG_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2016224" cy="2688300"/>
          </a:xfrm>
          <a:prstGeom prst="rect">
            <a:avLst/>
          </a:prstGeom>
          <a:noFill/>
        </p:spPr>
      </p:pic>
      <p:pic>
        <p:nvPicPr>
          <p:cNvPr id="8" name="Picture 2" descr="C:\Users\Елена\Desktop\Овсяная каша с фруктами\IMG_1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794" y="4385724"/>
            <a:ext cx="1854206" cy="2472276"/>
          </a:xfrm>
          <a:prstGeom prst="rect">
            <a:avLst/>
          </a:prstGeom>
          <a:noFill/>
        </p:spPr>
      </p:pic>
      <p:pic>
        <p:nvPicPr>
          <p:cNvPr id="10" name="Picture 6" descr="C:\Users\Елена\Desktop\Овсяная каша с фруктами\IMG_1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73355"/>
            <a:ext cx="2808312" cy="268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Пшённая каша с тыквой </a:t>
            </a:r>
            <a:r>
              <a:rPr lang="ru-RU" sz="1800" b="1" dirty="0" smtClean="0"/>
              <a:t>–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отличный вариант завтрака для всех, традиционное блюдо русской кухни. Бывает молочной, безмолочной, мясной, сладкой. В ней много пищевых волокон, полезных для пищеварения, витаминов группы  В,  калия, кальция, витамина К. Добавление тыквы в кашу, делает её  ещё  лучше и полезнее. Кроме аромата и сладкого вкуса  тыква  даёт каше красивый солнечно - оранжевый цвет.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700808"/>
            <a:ext cx="2267744" cy="49685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Ингредиенты:</a:t>
            </a:r>
          </a:p>
          <a:p>
            <a:r>
              <a:rPr lang="ru-RU" sz="3800" dirty="0" smtClean="0"/>
              <a:t>Тыква – 200 г</a:t>
            </a:r>
          </a:p>
          <a:p>
            <a:r>
              <a:rPr lang="ru-RU" sz="3800" dirty="0" smtClean="0"/>
              <a:t>Вода – 1.5 стакана</a:t>
            </a:r>
          </a:p>
          <a:p>
            <a:r>
              <a:rPr lang="ru-RU" sz="3800" dirty="0" smtClean="0"/>
              <a:t>Молоко – 300 мл(1.5 стакана)</a:t>
            </a:r>
          </a:p>
          <a:p>
            <a:r>
              <a:rPr lang="ru-RU" sz="3800" dirty="0" smtClean="0"/>
              <a:t>Сахар -  3 ст.л. </a:t>
            </a:r>
          </a:p>
          <a:p>
            <a:r>
              <a:rPr lang="ru-RU" sz="3800" dirty="0" smtClean="0"/>
              <a:t>Пшено – 1 стакан </a:t>
            </a:r>
          </a:p>
          <a:p>
            <a:r>
              <a:rPr lang="ru-RU" sz="3800" dirty="0" smtClean="0"/>
              <a:t>Соль – 0.25 ч.л.</a:t>
            </a:r>
          </a:p>
          <a:p>
            <a:r>
              <a:rPr lang="ru-RU" sz="3800" dirty="0" smtClean="0"/>
              <a:t>Сливочное масло – 60 г</a:t>
            </a:r>
          </a:p>
          <a:p>
            <a:endParaRPr lang="ru-RU" dirty="0"/>
          </a:p>
        </p:txBody>
      </p:sp>
      <p:pic>
        <p:nvPicPr>
          <p:cNvPr id="2050" name="Picture 2" descr="C:\Users\Елена\Desktop\Пшённая каша с тыквой\20240928_16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880321" cy="2160240"/>
          </a:xfrm>
          <a:prstGeom prst="rect">
            <a:avLst/>
          </a:prstGeom>
          <a:noFill/>
        </p:spPr>
      </p:pic>
      <p:pic>
        <p:nvPicPr>
          <p:cNvPr id="2051" name="Picture 3" descr="C:\Users\Елена\Desktop\Пшённая каша с тыквой\20240928_163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08" y="4401108"/>
            <a:ext cx="2592288" cy="1944216"/>
          </a:xfrm>
          <a:prstGeom prst="rect">
            <a:avLst/>
          </a:prstGeom>
          <a:noFill/>
        </p:spPr>
      </p:pic>
      <p:pic>
        <p:nvPicPr>
          <p:cNvPr id="1026" name="Picture 2" descr="C:\Users\Елена\Desktop\Пшённая каша с тыквой\20240928_163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12058" y="4589748"/>
            <a:ext cx="2592290" cy="1944217"/>
          </a:xfrm>
          <a:prstGeom prst="rect">
            <a:avLst/>
          </a:prstGeom>
          <a:noFill/>
        </p:spPr>
      </p:pic>
      <p:pic>
        <p:nvPicPr>
          <p:cNvPr id="1027" name="Picture 3" descr="C:\Users\Елена\Desktop\Пшённая каша с тыквой\20240928_163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75748" y="2024844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075240" cy="4005064"/>
          </a:xfrm>
        </p:spPr>
        <p:txBody>
          <a:bodyPr>
            <a:normAutofit fontScale="4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 приготовления </a:t>
            </a:r>
            <a:r>
              <a:rPr lang="ru-RU" sz="5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Каша пшённая с тыквой на молоке</a:t>
            </a:r>
            <a:r>
              <a:rPr lang="ru-RU" sz="5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5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Налить в кастрюлю воду  и довести до кипения.</a:t>
            </a:r>
            <a:endParaRPr lang="ru-RU" sz="5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промытое пшено, хорошо перемешать  и варить  10 минут на среднем огне.</a:t>
            </a:r>
            <a:endParaRPr lang="ru-RU" sz="5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Влить в кашу молоко, добавить соль, сахар, до закипания постоянно помешивать.</a:t>
            </a:r>
            <a:endParaRPr lang="ru-RU" sz="5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Нарезать тыкву кубиков и проварить 5 -  7минут. постоянно помешивая до готовности.</a:t>
            </a:r>
            <a:endParaRPr lang="ru-RU" sz="5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сливочное масло по вкусу.</a:t>
            </a:r>
            <a:endParaRPr lang="ru-RU" sz="5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5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блюду настоятся  несколько минут и можно подавать  на стол.</a:t>
            </a:r>
            <a:endParaRPr lang="ru-RU" sz="50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Приятного аппетита!</a:t>
            </a:r>
            <a:endParaRPr lang="ru-RU" sz="5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Елена\Desktop\Пшённая каша с тыквой\20240928_173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3227850" cy="2564904"/>
          </a:xfrm>
          <a:prstGeom prst="rect">
            <a:avLst/>
          </a:prstGeom>
          <a:noFill/>
        </p:spPr>
      </p:pic>
      <p:pic>
        <p:nvPicPr>
          <p:cNvPr id="2050" name="Picture 2" descr="C:\Users\Елена\Desktop\Пшённая каша с тыквой\20240928_173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4263" y="4175955"/>
            <a:ext cx="2736305" cy="2627786"/>
          </a:xfrm>
          <a:prstGeom prst="rect">
            <a:avLst/>
          </a:prstGeom>
          <a:noFill/>
        </p:spPr>
      </p:pic>
      <p:pic>
        <p:nvPicPr>
          <p:cNvPr id="2051" name="Picture 3" descr="C:\Users\Елена\Desktop\Пшённая каша с тыквой\20240928_173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84674" y="4298674"/>
            <a:ext cx="2924944" cy="219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Гречневая каша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источник сложных углеводов, клетчатки и растительного белка. Она насыщает организм энергией на долгое время, что помогает  избежать чувство голода.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Гречневая каша – матушка наша!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484784"/>
            <a:ext cx="3672408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Ингредиенты </a:t>
            </a:r>
            <a:r>
              <a:rPr lang="ru-RU" sz="2400" b="1" dirty="0" smtClean="0"/>
              <a:t>(на 5 порций)</a:t>
            </a:r>
            <a:endParaRPr lang="ru-RU" sz="2400" dirty="0" smtClean="0"/>
          </a:p>
          <a:p>
            <a:pPr lvl="0"/>
            <a:r>
              <a:rPr lang="ru-RU" sz="2600" dirty="0" smtClean="0"/>
              <a:t>Гречневая крупа – 1 стакан;</a:t>
            </a:r>
          </a:p>
          <a:p>
            <a:pPr lvl="0"/>
            <a:r>
              <a:rPr lang="ru-RU" sz="2600" dirty="0" smtClean="0"/>
              <a:t>Молоко – 3 стакана;</a:t>
            </a:r>
          </a:p>
          <a:p>
            <a:pPr lvl="0"/>
            <a:r>
              <a:rPr lang="ru-RU" sz="2600" dirty="0" smtClean="0"/>
              <a:t>Вода 2 стакана;</a:t>
            </a:r>
          </a:p>
          <a:p>
            <a:pPr lvl="0"/>
            <a:r>
              <a:rPr lang="ru-RU" sz="2600" dirty="0" smtClean="0"/>
              <a:t>Сахар – 2 ст. ложки;</a:t>
            </a:r>
          </a:p>
          <a:p>
            <a:pPr lvl="0"/>
            <a:r>
              <a:rPr lang="ru-RU" sz="2600" dirty="0" smtClean="0"/>
              <a:t>Соль- 0.5 ч. ложки;</a:t>
            </a:r>
          </a:p>
          <a:p>
            <a:pPr lvl="0"/>
            <a:r>
              <a:rPr lang="ru-RU" sz="2600" dirty="0" smtClean="0"/>
              <a:t>Сливочное масло – 2 ст. ложки. </a:t>
            </a:r>
          </a:p>
          <a:p>
            <a:endParaRPr lang="ru-RU" dirty="0"/>
          </a:p>
        </p:txBody>
      </p:sp>
      <p:pic>
        <p:nvPicPr>
          <p:cNvPr id="1028" name="Picture 4" descr="C:\Users\Елена\Desktop\Гречневая каша с молоком\IMG_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944216" cy="2592288"/>
          </a:xfrm>
          <a:prstGeom prst="rect">
            <a:avLst/>
          </a:prstGeom>
          <a:noFill/>
        </p:spPr>
      </p:pic>
      <p:pic>
        <p:nvPicPr>
          <p:cNvPr id="1029" name="Picture 5" descr="C:\Users\Елена\Desktop\Гречневая каша с молоком\IMG_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980" y="4221088"/>
            <a:ext cx="1977684" cy="2636912"/>
          </a:xfrm>
          <a:prstGeom prst="rect">
            <a:avLst/>
          </a:prstGeom>
          <a:noFill/>
        </p:spPr>
      </p:pic>
      <p:pic>
        <p:nvPicPr>
          <p:cNvPr id="3074" name="Picture 2" descr="C:\Users\Елена\Desktop\Гречневая каша с молоком\IMG_1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2843808" cy="379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 приготовления гречневой каши на молоке.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крупу: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перебрать, тщательно промыть в холодной воде.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Отварить крупу на воде: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положить гречку в кастрюлю с толстым дном, залить 2 стаканами чистой холодной воды, накрыть крышкой и поставить на сильный огонь. После закипания, убавить огонь и варить до полного испарения жидкости (10- 15 минут)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молоко: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влить 3 стакана горячего молока, заранее подогретое в отдельной кастрюле. Перемешать и варить на самом маленьком огне  около 20 минут. Каждые 3,4 минуты  помешивать, чтобы каша не прикипела ко дну посуды.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сахар и соль: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всыпать 2 столовые ложки без горки сахара и половину чайной ложки соли, перемешать и дать покипеть ещё около 5 минут.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добавить сливочное масло и ещё раз перемешать кашу и выключить плиту. Под крышкой дать каше настоятся 10 минут.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836696" y="2276872"/>
            <a:ext cx="1224136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6" descr="C:\Users\Елена\Desktop\Гречневая каша с молоком\IMG_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49755"/>
            <a:ext cx="1656184" cy="2208245"/>
          </a:xfrm>
          <a:prstGeom prst="rect">
            <a:avLst/>
          </a:prstGeom>
          <a:noFill/>
        </p:spPr>
      </p:pic>
      <p:pic>
        <p:nvPicPr>
          <p:cNvPr id="5" name="Picture 7" descr="C:\Users\Елена\Desktop\Гречневая каша с молоком\IMG_E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2023809" cy="2276872"/>
          </a:xfrm>
          <a:prstGeom prst="rect">
            <a:avLst/>
          </a:prstGeom>
          <a:noFill/>
        </p:spPr>
      </p:pic>
      <p:pic>
        <p:nvPicPr>
          <p:cNvPr id="4098" name="Picture 2" descr="C:\Users\Елена\Desktop\Гречневая каша с молоком\IMG_1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553744"/>
            <a:ext cx="1728192" cy="2304256"/>
          </a:xfrm>
          <a:prstGeom prst="rect">
            <a:avLst/>
          </a:prstGeom>
          <a:noFill/>
        </p:spPr>
      </p:pic>
      <p:pic>
        <p:nvPicPr>
          <p:cNvPr id="4099" name="Picture 3" descr="C:\Users\Елена\Desktop\Гречневая каша с молоком\IMG_1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553744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Кукурузная каша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Кукурузная крупа </a:t>
            </a:r>
            <a:r>
              <a:rPr lang="ru-RU" sz="2200" i="1" dirty="0" smtClean="0"/>
              <a:t>- это самый популярный продукт , который производят из кукурузы. Каши из неё не только вкусны, но и очень  полезны. Если готовить кашу на молоке, то она получается очень воздушной, лёгкой и похожей на нежнейший мягкий пудинг. Кукурузная каша - традиционное блюдо многих народов</a:t>
            </a:r>
            <a:r>
              <a:rPr lang="ru-RU" sz="1600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916832"/>
            <a:ext cx="2448272" cy="494116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Ингредиенты</a:t>
            </a:r>
            <a:r>
              <a:rPr lang="en-US" sz="2000" b="1" i="1" dirty="0" smtClean="0"/>
              <a:t>:</a:t>
            </a:r>
            <a:r>
              <a:rPr lang="ru-RU" sz="2000" b="1" i="1" dirty="0" smtClean="0"/>
              <a:t> – 1 порция:</a:t>
            </a:r>
          </a:p>
          <a:p>
            <a:pPr algn="ctr"/>
            <a:r>
              <a:rPr lang="ru-RU" sz="2000" b="1" i="1" dirty="0" smtClean="0"/>
              <a:t>Крупа кукурузная – 50 г</a:t>
            </a:r>
          </a:p>
          <a:p>
            <a:pPr algn="ctr"/>
            <a:r>
              <a:rPr lang="ru-RU" sz="2000" b="1" i="1" dirty="0" smtClean="0"/>
              <a:t>Вода – 80 мл</a:t>
            </a:r>
          </a:p>
          <a:p>
            <a:pPr algn="ctr"/>
            <a:r>
              <a:rPr lang="ru-RU" sz="2000" b="1" i="1" dirty="0" smtClean="0"/>
              <a:t>Молоко – 80 мл</a:t>
            </a:r>
          </a:p>
          <a:p>
            <a:pPr algn="ctr"/>
            <a:r>
              <a:rPr lang="ru-RU" sz="2000" b="1" i="1" dirty="0" smtClean="0"/>
              <a:t>Сахар – 1 ч.л</a:t>
            </a:r>
          </a:p>
          <a:p>
            <a:pPr algn="ctr"/>
            <a:r>
              <a:rPr lang="ru-RU" sz="2000" b="1" i="1" dirty="0" smtClean="0"/>
              <a:t>Соль - по вкусу</a:t>
            </a:r>
          </a:p>
          <a:p>
            <a:pPr algn="ctr"/>
            <a:r>
              <a:rPr lang="ru-RU" sz="2000" b="1" i="1" dirty="0" smtClean="0"/>
              <a:t>Масло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сливочное -1</a:t>
            </a:r>
            <a:r>
              <a:rPr lang="en-US" sz="2000" b="1" i="1" dirty="0" smtClean="0"/>
              <a:t>0</a:t>
            </a:r>
            <a:r>
              <a:rPr lang="ru-RU" sz="2000" b="1" i="1" dirty="0" smtClean="0"/>
              <a:t> г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79704" y="3946989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Елена\Desktop\Кукурузная каша\20241022_145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4174" y="2820518"/>
            <a:ext cx="4831706" cy="2880320"/>
          </a:xfrm>
          <a:prstGeom prst="rect">
            <a:avLst/>
          </a:prstGeom>
          <a:noFill/>
        </p:spPr>
      </p:pic>
      <p:pic>
        <p:nvPicPr>
          <p:cNvPr id="16388" name="Picture 4" descr="C:\Users\Елена\Desktop\Кукурузная каша\IMG_20240929_164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880320" cy="480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 приготовления кукурузной каши: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3096344" cy="5589240"/>
          </a:xfrm>
        </p:spPr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Крупу  тщательно промыть и слить через мелкое сито.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Залить подсоленной водой  и варить кашу на медленном огне под закрытой крышкой до </a:t>
            </a:r>
            <a:r>
              <a:rPr lang="ru-RU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загустения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 около 20 мин)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Подогреть молоко  и добавить горячее молоко в кашу и сахар.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Довести кашу до кипения и оставить на плите упревать под чем- то теплым на 30 мин.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сливочное масло и каша готова!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Приятного аппетита!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  <p:pic>
        <p:nvPicPr>
          <p:cNvPr id="6" name="Picture 3" descr="C:\Users\Елена\Desktop\Кукурузная каша\20241022_15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57488" y="2603352"/>
            <a:ext cx="511745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725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Овсяная каша с бананом – самый полезный и питательный завтрак для всех. Эта каша придётся по вкусу даже тем, кто не любит овсянку.  Такую кашу можно варить не только на молоке, но и на воде. Фрукты придают ей нечто иной вкус.  Детям это понравится. </vt:lpstr>
      <vt:lpstr>Рецепт приготовления овсяной каши на молоке с фруктами. 1 Молоко закипело,  добавляем  овсяные  хлопья,  непрерывно  помешивая.  Варим  нашу кашу 7- 10 минут. 2 Нарезать кубиками  яблоко, можно добавить курагу и чернослив. 3 Добавить нарезанные фрукты в кашу и все перемешать.  4 Ставим молоко на плиту, добавляем щепотку соли, сахар и доводим до кипения.  5 Кашу  оставляем под крышкой на 5 минут и в конце добавляем по вкусу сливочного масла. Овсяная каша на молоке за 15 минут готова! Приятного аппетита!</vt:lpstr>
      <vt:lpstr>Пшённая каша с тыквой – отличный вариант завтрака для всех, традиционное блюдо русской кухни. Бывает молочной, безмолочной, мясной, сладкой. В ней много пищевых волокон, полезных для пищеварения, витаминов группы  В,  калия, кальция, витамина К. Добавление тыквы в кашу, делает её  ещё  лучше и полезнее. Кроме аромата и сладкого вкуса  тыква  даёт каше красивый солнечно - оранжевый цвет.   </vt:lpstr>
      <vt:lpstr>Слайд 5</vt:lpstr>
      <vt:lpstr> Гречневая каша – источник сложных углеводов, клетчатки и растительного белка. Она насыщает организм энергией на долгое время, что помогает  избежать чувство голода.      Гречневая каша – матушка наша!</vt:lpstr>
      <vt:lpstr>Рецепт приготовления гречневой каши на молоке. Подготовить крупу: перебрать, тщательно промыть в холодной воде. Отварить крупу на воде: положить гречку в кастрюлю с толстым дном, залить 2 стаканами чистой холодной воды, накрыть крышкой и поставить на сильный огонь. После закипания, убавить огонь и варить до полного испарения жидкости (10- 15 минут) Добавить молоко: влить 3 стакана горячего молока, заранее подогретое в отдельной кастрюле. Перемешать и варить на самом маленьком огне  около 20 минут. Каждые 3,4 минуты  помешивать, чтобы каша не прикипела ко дну посуды. Добавить сахар и соль: всыпать 2 столовые ложки без горки сахара и половину чайной ложки соли, перемешать и дать покипеть ещё около 5 минут. В конце добавить сливочное масло и ещё раз перемешать кашу и выключить плиту. Под крышкой дать каше настоятся 10 минут. </vt:lpstr>
      <vt:lpstr>Кукурузная каша Кукурузная крупа - это самый популярный продукт , который производят из кукурузы. Каши из неё не только вкусны, но и очень  полезны. Если готовить кашу на молоке, то она получается очень воздушной, лёгкой и похожей на нежнейший мягкий пудинг. Кукурузная каша - традиционное блюдо многих народов. </vt:lpstr>
      <vt:lpstr>Рецепт приготовления кукурузной каши: </vt:lpstr>
      <vt:lpstr>Приготовление каши из чечевицы.  Чечевица – полезная и вкусная крупа, для приготовления каши из чечевицы  используйте красную чечевицу. Она более пикантная и после тепловой обработки приобретает нежную кремовую структуру.</vt:lpstr>
      <vt:lpstr>Слайд 11</vt:lpstr>
      <vt:lpstr>Приготовление манной каши. Ингредиенты (1 порция) Манная крупа – 6 ч.л. Молоко – 400 мл; Сливочное масло – 30 г; Питьевая вода – 4 ст. л.; Сахар – 1 ст. л.; Соль – на кончике ножа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Овсяная каша с бананом – самый полезный и питательный завтрак для всех. Эта каша придётся по вкусу даже тем, кто не любит овсянку. Банан придаёт каше приятный аромат и вкус. Такую кашу можно варить не только на молоке, но и на воде. Фрукты придают ей нечто иной вкус.  Детям это понравится.</dc:title>
  <dc:creator>Елена</dc:creator>
  <cp:lastModifiedBy>Елена</cp:lastModifiedBy>
  <cp:revision>19</cp:revision>
  <dcterms:created xsi:type="dcterms:W3CDTF">2025-05-08T06:39:01Z</dcterms:created>
  <dcterms:modified xsi:type="dcterms:W3CDTF">2025-05-13T09:35:37Z</dcterms:modified>
</cp:coreProperties>
</file>