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2" r:id="rId3"/>
    <p:sldId id="266" r:id="rId4"/>
    <p:sldId id="262" r:id="rId5"/>
    <p:sldId id="267" r:id="rId6"/>
    <p:sldId id="263" r:id="rId7"/>
    <p:sldId id="265" r:id="rId8"/>
    <p:sldId id="270" r:id="rId9"/>
    <p:sldId id="260" r:id="rId10"/>
    <p:sldId id="271" r:id="rId11"/>
    <p:sldId id="261" r:id="rId12"/>
    <p:sldId id="268" r:id="rId13"/>
    <p:sldId id="269" r:id="rId14"/>
    <p:sldId id="256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A3E0-6423-4C30-8A1E-33B3D48D65E4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3871-E8DA-4227-8241-2FA5E6F00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A3E0-6423-4C30-8A1E-33B3D48D65E4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3871-E8DA-4227-8241-2FA5E6F00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A3E0-6423-4C30-8A1E-33B3D48D65E4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3871-E8DA-4227-8241-2FA5E6F00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A3E0-6423-4C30-8A1E-33B3D48D65E4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3871-E8DA-4227-8241-2FA5E6F00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A3E0-6423-4C30-8A1E-33B3D48D65E4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3871-E8DA-4227-8241-2FA5E6F00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A3E0-6423-4C30-8A1E-33B3D48D65E4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3871-E8DA-4227-8241-2FA5E6F00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A3E0-6423-4C30-8A1E-33B3D48D65E4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3871-E8DA-4227-8241-2FA5E6F00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A3E0-6423-4C30-8A1E-33B3D48D65E4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3871-E8DA-4227-8241-2FA5E6F00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A3E0-6423-4C30-8A1E-33B3D48D65E4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3871-E8DA-4227-8241-2FA5E6F00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A3E0-6423-4C30-8A1E-33B3D48D65E4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3871-E8DA-4227-8241-2FA5E6F00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A3E0-6423-4C30-8A1E-33B3D48D65E4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43871-E8DA-4227-8241-2FA5E6F00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EA3E0-6423-4C30-8A1E-33B3D48D65E4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43871-E8DA-4227-8241-2FA5E6F00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0;&#1084;&#1072;&#1089;&#1080;&#1082;\Desktop\NEZNAIKA\Neznaika%20na%20Lune%20(19).mp3" TargetMode="Externa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eznaika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1268597" cy="31085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1760" y="1844824"/>
            <a:ext cx="49685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Интерактивная игра</a:t>
            </a:r>
          </a:p>
          <a:p>
            <a:pPr algn="ctr"/>
            <a:r>
              <a:rPr lang="ru-RU" sz="4000" b="1" dirty="0" smtClean="0">
                <a:solidFill>
                  <a:schemeClr val="bg2"/>
                </a:solidFill>
                <a:latin typeface="Monotype Corsiva" pitchFamily="66" charset="0"/>
              </a:rPr>
              <a:t>«Путешествие с     Незнайкой »</a:t>
            </a:r>
            <a:endParaRPr lang="ru-RU" sz="4000" b="1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4725144"/>
            <a:ext cx="2718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Евсеева Елена Сергеевна,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5805264"/>
            <a:ext cx="686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neznaika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908720"/>
            <a:ext cx="1766318" cy="3645024"/>
          </a:xfrm>
          <a:prstGeom prst="rect">
            <a:avLst/>
          </a:prstGeom>
        </p:spPr>
      </p:pic>
      <p:pic>
        <p:nvPicPr>
          <p:cNvPr id="8" name="Рисунок 7" descr="neznaika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356992"/>
            <a:ext cx="1081007" cy="2930928"/>
          </a:xfrm>
          <a:prstGeom prst="rect">
            <a:avLst/>
          </a:prstGeom>
        </p:spPr>
      </p:pic>
      <p:pic>
        <p:nvPicPr>
          <p:cNvPr id="9" name="Рисунок 8" descr="neznaika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852936"/>
            <a:ext cx="1874764" cy="32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196752"/>
            <a:ext cx="6552728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84368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5696" y="764704"/>
            <a:ext cx="4977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Сосчитай, сколько Ромашек на картинке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Незнайка2\neznaika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12776"/>
            <a:ext cx="1041815" cy="1890046"/>
          </a:xfrm>
          <a:prstGeom prst="rect">
            <a:avLst/>
          </a:prstGeom>
          <a:noFill/>
        </p:spPr>
      </p:pic>
      <p:pic>
        <p:nvPicPr>
          <p:cNvPr id="21" name="Picture 3" descr="G:\Незнайка2\neznaika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1041815" cy="1890046"/>
          </a:xfrm>
          <a:prstGeom prst="rect">
            <a:avLst/>
          </a:prstGeom>
          <a:noFill/>
        </p:spPr>
      </p:pic>
      <p:pic>
        <p:nvPicPr>
          <p:cNvPr id="22" name="Picture 3" descr="G:\Незнайка2\neznaika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12776"/>
            <a:ext cx="1041815" cy="1890046"/>
          </a:xfrm>
          <a:prstGeom prst="rect">
            <a:avLst/>
          </a:prstGeom>
          <a:noFill/>
        </p:spPr>
      </p:pic>
      <p:pic>
        <p:nvPicPr>
          <p:cNvPr id="23" name="Picture 3" descr="G:\Незнайка2\neznaika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1041815" cy="1890046"/>
          </a:xfrm>
          <a:prstGeom prst="rect">
            <a:avLst/>
          </a:prstGeom>
          <a:noFill/>
        </p:spPr>
      </p:pic>
      <p:pic>
        <p:nvPicPr>
          <p:cNvPr id="24" name="Picture 3" descr="G:\Незнайка2\neznaika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12776"/>
            <a:ext cx="1041815" cy="1890046"/>
          </a:xfrm>
          <a:prstGeom prst="rect">
            <a:avLst/>
          </a:prstGeom>
          <a:noFill/>
        </p:spPr>
      </p:pic>
      <p:pic>
        <p:nvPicPr>
          <p:cNvPr id="25" name="Picture 3" descr="G:\Незнайка2\neznaika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1041815" cy="1890046"/>
          </a:xfrm>
          <a:prstGeom prst="rect">
            <a:avLst/>
          </a:prstGeom>
          <a:noFill/>
        </p:spPr>
      </p:pic>
      <p:sp>
        <p:nvSpPr>
          <p:cNvPr id="28" name="Управляющая кнопка: домой 27">
            <a:hlinkClick r:id="rId4" action="ppaction://hlinksldjump" highlightClick="1"/>
          </p:cNvPr>
          <p:cNvSpPr/>
          <p:nvPr/>
        </p:nvSpPr>
        <p:spPr>
          <a:xfrm>
            <a:off x="7956376" y="6309320"/>
            <a:ext cx="382587" cy="37306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382138" cy="36849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196752"/>
            <a:ext cx="5904656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84368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3789040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neznaika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412776"/>
            <a:ext cx="1002206" cy="1700808"/>
          </a:xfrm>
          <a:prstGeom prst="rect">
            <a:avLst/>
          </a:prstGeom>
        </p:spPr>
      </p:pic>
      <p:pic>
        <p:nvPicPr>
          <p:cNvPr id="16" name="Рисунок 15" descr="neznaika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412776"/>
            <a:ext cx="1002206" cy="1700808"/>
          </a:xfrm>
          <a:prstGeom prst="rect">
            <a:avLst/>
          </a:prstGeom>
        </p:spPr>
      </p:pic>
      <p:pic>
        <p:nvPicPr>
          <p:cNvPr id="17" name="Рисунок 16" descr="neznaika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1002206" cy="1700808"/>
          </a:xfrm>
          <a:prstGeom prst="rect">
            <a:avLst/>
          </a:prstGeom>
        </p:spPr>
      </p:pic>
      <p:pic>
        <p:nvPicPr>
          <p:cNvPr id="18" name="Рисунок 17" descr="neznaika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412776"/>
            <a:ext cx="1002206" cy="17008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35696" y="764704"/>
            <a:ext cx="565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Сосчитай, сколько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Пилюлькиных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картинке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домой 22">
            <a:hlinkClick r:id="rId4" action="ppaction://hlinksldjump" highlightClick="1"/>
          </p:cNvPr>
          <p:cNvSpPr/>
          <p:nvPr/>
        </p:nvSpPr>
        <p:spPr>
          <a:xfrm>
            <a:off x="7956376" y="6309320"/>
            <a:ext cx="382587" cy="37306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382138" cy="36849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«Посчитай звезды»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446213"/>
            <a:ext cx="8229600" cy="4679950"/>
          </a:xfrm>
        </p:spPr>
        <p:txBody>
          <a:bodyPr/>
          <a:lstStyle/>
          <a:p>
            <a:pPr indent="12700" algn="just">
              <a:lnSpc>
                <a:spcPct val="150000"/>
              </a:lnSpc>
              <a:buFont typeface="Arial" charset="0"/>
              <a:buNone/>
              <a:tabLst>
                <a:tab pos="95250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нажатии на квадрат слева – появляется число, соответствующее количеству звезд, которые видно, при нажатии на облако – оно исчезает, появляются звезды и соответствующая цифра в квадрате справа.</a:t>
            </a:r>
          </a:p>
          <a:p>
            <a:pPr indent="12700" algn="just">
              <a:lnSpc>
                <a:spcPct val="150000"/>
              </a:lnSpc>
              <a:buFont typeface="Arial" charset="0"/>
              <a:buNone/>
              <a:tabLst>
                <a:tab pos="95250" algn="l"/>
              </a:tabLs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Навигация: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12700" algn="just">
              <a:lnSpc>
                <a:spcPct val="150000"/>
              </a:lnSpc>
              <a:buFont typeface="Arial" charset="0"/>
              <a:buNone/>
              <a:tabLst>
                <a:tab pos="9525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последовательный переход к следующему слайду осуществляется по стрелке;</a:t>
            </a:r>
          </a:p>
          <a:p>
            <a:pPr indent="12700" algn="just">
              <a:lnSpc>
                <a:spcPct val="150000"/>
              </a:lnSpc>
              <a:buFont typeface="Arial" charset="0"/>
              <a:buNone/>
              <a:tabLst>
                <a:tab pos="9525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для возврата к перечню игр используйте управляющую кнопку                </a:t>
            </a: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7956376" y="4869160"/>
            <a:ext cx="382587" cy="37306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7956376" y="6309320"/>
            <a:ext cx="382587" cy="37306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382138" cy="36849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-конечная звезда 18"/>
          <p:cNvSpPr/>
          <p:nvPr/>
        </p:nvSpPr>
        <p:spPr>
          <a:xfrm>
            <a:off x="5076056" y="1700808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32240" y="4365104"/>
            <a:ext cx="72008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52120" y="4365104"/>
            <a:ext cx="72008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7740352" y="1556792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6228184" y="1196752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6228184" y="1772816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5580112" y="1484784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5004048" y="1124744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5652120" y="764704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>
            <a:off x="4427984" y="620688"/>
            <a:ext cx="2952328" cy="201622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156176" y="3284984"/>
            <a:ext cx="72008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>
            <a:stCxn id="35" idx="2"/>
          </p:cNvCxnSpPr>
          <p:nvPr/>
        </p:nvCxnSpPr>
        <p:spPr>
          <a:xfrm flipH="1">
            <a:off x="6228184" y="4005064"/>
            <a:ext cx="28803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5" idx="2"/>
          </p:cNvCxnSpPr>
          <p:nvPr/>
        </p:nvCxnSpPr>
        <p:spPr>
          <a:xfrm>
            <a:off x="6516216" y="4005064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652120" y="4365104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732240" y="4365104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neznaika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08920"/>
            <a:ext cx="1843683" cy="3539872"/>
          </a:xfrm>
          <a:prstGeom prst="rect">
            <a:avLst/>
          </a:prstGeom>
        </p:spPr>
      </p:pic>
      <p:sp>
        <p:nvSpPr>
          <p:cNvPr id="25" name="Управляющая кнопка: домой 24">
            <a:hlinkClick r:id="rId3" action="ppaction://hlinksldjump" highlightClick="1"/>
          </p:cNvPr>
          <p:cNvSpPr/>
          <p:nvPr/>
        </p:nvSpPr>
        <p:spPr>
          <a:xfrm>
            <a:off x="7956376" y="6309320"/>
            <a:ext cx="382587" cy="37306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382138" cy="36849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 animBg="1"/>
      <p:bldP spid="30" grpId="0" animBg="1"/>
      <p:bldP spid="32" grpId="0" animBg="1"/>
      <p:bldP spid="33" grpId="0" animBg="1"/>
      <p:bldP spid="29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6732240" y="4797152"/>
            <a:ext cx="72008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52120" y="4797152"/>
            <a:ext cx="72008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3717032"/>
            <a:ext cx="72008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>
            <a:stCxn id="19" idx="2"/>
          </p:cNvCxnSpPr>
          <p:nvPr/>
        </p:nvCxnSpPr>
        <p:spPr>
          <a:xfrm flipH="1">
            <a:off x="6228184" y="4437112"/>
            <a:ext cx="28803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9" idx="2"/>
          </p:cNvCxnSpPr>
          <p:nvPr/>
        </p:nvCxnSpPr>
        <p:spPr>
          <a:xfrm>
            <a:off x="6516216" y="4437112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652120" y="4797152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732240" y="4797152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7740352" y="1844824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4932040" y="126876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6084168" y="764704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6516216" y="1988840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7236296" y="1196752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6228184" y="1556792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5652120" y="1772816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>
            <a:off x="5436096" y="1484784"/>
            <a:ext cx="1872208" cy="136815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neznaika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708920"/>
            <a:ext cx="1843683" cy="3539872"/>
          </a:xfrm>
          <a:prstGeom prst="rect">
            <a:avLst/>
          </a:prstGeom>
        </p:spPr>
      </p:pic>
      <p:sp>
        <p:nvSpPr>
          <p:cNvPr id="37" name="Управляющая кнопка: домой 36">
            <a:hlinkClick r:id="rId3" action="ppaction://hlinksldjump" highlightClick="1"/>
          </p:cNvPr>
          <p:cNvSpPr/>
          <p:nvPr/>
        </p:nvSpPr>
        <p:spPr>
          <a:xfrm>
            <a:off x="7956376" y="6309320"/>
            <a:ext cx="382587" cy="37306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382138" cy="36849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0" grpId="0" animBg="1"/>
      <p:bldP spid="32" grpId="0" animBg="1"/>
      <p:bldP spid="33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6732240" y="4365104"/>
            <a:ext cx="72008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52120" y="4365104"/>
            <a:ext cx="72008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7740352" y="1556792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6228184" y="1196752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6228184" y="1772816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5580112" y="1484784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6948264" y="2276872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5004048" y="1124744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5652120" y="764704"/>
            <a:ext cx="576064" cy="5760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>
            <a:off x="4499992" y="620688"/>
            <a:ext cx="2952328" cy="201622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156176" y="3284984"/>
            <a:ext cx="72008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>
            <a:stCxn id="35" idx="2"/>
          </p:cNvCxnSpPr>
          <p:nvPr/>
        </p:nvCxnSpPr>
        <p:spPr>
          <a:xfrm flipH="1">
            <a:off x="6228184" y="4005064"/>
            <a:ext cx="28803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5" idx="2"/>
          </p:cNvCxnSpPr>
          <p:nvPr/>
        </p:nvCxnSpPr>
        <p:spPr>
          <a:xfrm>
            <a:off x="6516216" y="4005064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652120" y="4365104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732240" y="4365104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neznaika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08920"/>
            <a:ext cx="1843683" cy="3539872"/>
          </a:xfrm>
          <a:prstGeom prst="rect">
            <a:avLst/>
          </a:prstGeom>
        </p:spPr>
      </p:pic>
      <p:sp>
        <p:nvSpPr>
          <p:cNvPr id="23" name="Управляющая кнопка: домой 22">
            <a:hlinkClick r:id="rId3" action="ppaction://hlinksldjump" highlightClick="1"/>
          </p:cNvPr>
          <p:cNvSpPr/>
          <p:nvPr/>
        </p:nvSpPr>
        <p:spPr>
          <a:xfrm>
            <a:off x="7956376" y="6309320"/>
            <a:ext cx="382587" cy="37306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382138" cy="36849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0" grpId="0" animBg="1"/>
      <p:bldP spid="32" grpId="0" animBg="1"/>
      <p:bldP spid="33" grpId="0" animBg="1"/>
      <p:bldP spid="29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Незнайка2\neznaika0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2357272" cy="4525963"/>
          </a:xfrm>
          <a:prstGeom prst="rect">
            <a:avLst/>
          </a:prstGeom>
          <a:noFill/>
        </p:spPr>
      </p:pic>
      <p:sp>
        <p:nvSpPr>
          <p:cNvPr id="7" name="Лента лицом вниз 6">
            <a:hlinkClick r:id="rId4" action="ppaction://hlinksldjump"/>
          </p:cNvPr>
          <p:cNvSpPr/>
          <p:nvPr/>
        </p:nvSpPr>
        <p:spPr>
          <a:xfrm>
            <a:off x="3779912" y="1916832"/>
            <a:ext cx="4752528" cy="720080"/>
          </a:xfrm>
          <a:prstGeom prst="ribbon">
            <a:avLst>
              <a:gd name="adj1" fmla="val 16667"/>
              <a:gd name="adj2" fmla="val 67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Узнай цифру</a:t>
            </a:r>
            <a:endParaRPr lang="ru-RU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Лента лицом вниз 7">
            <a:hlinkClick r:id="rId5" action="ppaction://hlinksldjump"/>
          </p:cNvPr>
          <p:cNvSpPr/>
          <p:nvPr/>
        </p:nvSpPr>
        <p:spPr>
          <a:xfrm>
            <a:off x="3851920" y="2852936"/>
            <a:ext cx="4752528" cy="720080"/>
          </a:xfrm>
          <a:prstGeom prst="ribbon">
            <a:avLst>
              <a:gd name="adj1" fmla="val 16667"/>
              <a:gd name="adj2" fmla="val 67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где находится?</a:t>
            </a:r>
            <a:endParaRPr lang="ru-RU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Лента лицом вниз 8">
            <a:hlinkClick r:id="rId6" action="ppaction://hlinksldjump"/>
          </p:cNvPr>
          <p:cNvSpPr/>
          <p:nvPr/>
        </p:nvSpPr>
        <p:spPr>
          <a:xfrm>
            <a:off x="3851920" y="3717032"/>
            <a:ext cx="4752528" cy="720080"/>
          </a:xfrm>
          <a:prstGeom prst="ribbon">
            <a:avLst>
              <a:gd name="adj1" fmla="val 16667"/>
              <a:gd name="adj2" fmla="val 67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Сосчитай-ка</a:t>
            </a:r>
            <a:endParaRPr lang="ru-RU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Лента лицом вниз 9">
            <a:hlinkClick r:id="rId7" action="ppaction://hlinksldjump"/>
          </p:cNvPr>
          <p:cNvSpPr/>
          <p:nvPr/>
        </p:nvSpPr>
        <p:spPr>
          <a:xfrm>
            <a:off x="3923928" y="4653136"/>
            <a:ext cx="4752528" cy="720080"/>
          </a:xfrm>
          <a:prstGeom prst="ribbon">
            <a:avLst>
              <a:gd name="adj1" fmla="val 16667"/>
              <a:gd name="adj2" fmla="val 67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Посчитай звезды</a:t>
            </a:r>
            <a:endParaRPr lang="ru-RU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57146" y="6264322"/>
            <a:ext cx="382138" cy="36849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Neznaika na Lune (19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483768" y="45091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«Узнай цифру»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446213"/>
            <a:ext cx="8229600" cy="4679950"/>
          </a:xfrm>
        </p:spPr>
        <p:txBody>
          <a:bodyPr/>
          <a:lstStyle/>
          <a:p>
            <a:pPr indent="12700" algn="just">
              <a:lnSpc>
                <a:spcPct val="150000"/>
              </a:lnSpc>
              <a:buFont typeface="Arial" charset="0"/>
              <a:buNone/>
              <a:tabLst>
                <a:tab pos="95250" algn="l"/>
              </a:tabLst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нажатии на цифру она мигает - ответ неправильный, если ответ правильный – цифра исчезает и появляется цифра в стандартном изображении.</a:t>
            </a:r>
          </a:p>
          <a:p>
            <a:pPr indent="12700" algn="just">
              <a:lnSpc>
                <a:spcPct val="150000"/>
              </a:lnSpc>
              <a:buFont typeface="Arial" charset="0"/>
              <a:buNone/>
              <a:tabLst>
                <a:tab pos="95250" algn="l"/>
              </a:tabLs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Навигация: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12700" algn="just">
              <a:lnSpc>
                <a:spcPct val="150000"/>
              </a:lnSpc>
              <a:buFont typeface="Arial" charset="0"/>
              <a:buNone/>
              <a:tabLst>
                <a:tab pos="9525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последовательный переход к следующему слайду осуществляется по стрелке;</a:t>
            </a:r>
          </a:p>
          <a:p>
            <a:pPr indent="12700" algn="just">
              <a:lnSpc>
                <a:spcPct val="150000"/>
              </a:lnSpc>
              <a:buFont typeface="Arial" charset="0"/>
              <a:buNone/>
              <a:tabLst>
                <a:tab pos="9525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для возврата к перечню игр используйте управляющую кнопку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970838" y="6278563"/>
            <a:ext cx="382587" cy="37306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омой 5">
            <a:hlinkClick r:id="" action="ppaction://noaction" highlightClick="1"/>
          </p:cNvPr>
          <p:cNvSpPr/>
          <p:nvPr/>
        </p:nvSpPr>
        <p:spPr>
          <a:xfrm>
            <a:off x="7956376" y="4437112"/>
            <a:ext cx="382588" cy="373063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57146" y="6264322"/>
            <a:ext cx="382138" cy="36849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«Узнай цифру»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>
            <a:off x="1097314" y="1642657"/>
            <a:ext cx="1382196" cy="163121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0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6116" y="2205335"/>
            <a:ext cx="825867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0" b="1" dirty="0">
                <a:ln w="10541" cmpd="sng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2151" y="3505200"/>
            <a:ext cx="1114424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0" b="1" dirty="0">
                <a:ln w="10541" cmpd="sng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Прямоугольник 7"/>
          <p:cNvSpPr>
            <a:spLocks/>
          </p:cNvSpPr>
          <p:nvPr/>
        </p:nvSpPr>
        <p:spPr>
          <a:xfrm flipV="1">
            <a:off x="7380000" y="1819274"/>
            <a:ext cx="1032059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 rot="10952822">
            <a:off x="5929673" y="3347266"/>
            <a:ext cx="1198684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0" b="1" dirty="0">
                <a:ln w="10541" cmpd="sng">
                  <a:solidFill>
                    <a:srgbClr val="FF9900"/>
                  </a:solidFill>
                  <a:prstDash val="solid"/>
                </a:ln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82991" y="4719935"/>
            <a:ext cx="825867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2966116" y="4731786"/>
            <a:ext cx="1001968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35341" y="1614785"/>
            <a:ext cx="825867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81876" y="4448175"/>
            <a:ext cx="1085850" cy="16648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00241" y="1583943"/>
            <a:ext cx="1382196" cy="163121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0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41948" y="4811824"/>
            <a:ext cx="1001968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90352" y="3341864"/>
            <a:ext cx="1198684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0" b="1" dirty="0">
                <a:ln w="10541" cmpd="sng">
                  <a:solidFill>
                    <a:srgbClr val="FF9900"/>
                  </a:solidFill>
                  <a:prstDash val="solid"/>
                </a:ln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Прямоугольник 17"/>
          <p:cNvSpPr>
            <a:spLocks/>
          </p:cNvSpPr>
          <p:nvPr/>
        </p:nvSpPr>
        <p:spPr>
          <a:xfrm rot="10800000" flipV="1">
            <a:off x="7292428" y="1793258"/>
            <a:ext cx="1032059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Управляющая кнопка: домой 20">
            <a:hlinkClick r:id="rId2" action="ppaction://hlinksldjump" highlightClick="1"/>
          </p:cNvPr>
          <p:cNvSpPr/>
          <p:nvPr/>
        </p:nvSpPr>
        <p:spPr>
          <a:xfrm>
            <a:off x="7970838" y="6278563"/>
            <a:ext cx="382587" cy="37306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57146" y="6264322"/>
            <a:ext cx="382138" cy="36849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«Кто где находится?»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446213"/>
            <a:ext cx="8229600" cy="4679950"/>
          </a:xfrm>
        </p:spPr>
        <p:txBody>
          <a:bodyPr/>
          <a:lstStyle/>
          <a:p>
            <a:pPr indent="12700" algn="just">
              <a:lnSpc>
                <a:spcPct val="150000"/>
              </a:lnSpc>
              <a:buFont typeface="Arial" charset="0"/>
              <a:buNone/>
              <a:tabLst>
                <a:tab pos="9525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Если при нажатии на героя он исчезает - ответ неправильный, в случае правильного ответа – герой увеличивается и раздаются аплодисменты.</a:t>
            </a:r>
          </a:p>
          <a:p>
            <a:pPr indent="12700" algn="just">
              <a:lnSpc>
                <a:spcPct val="150000"/>
              </a:lnSpc>
              <a:buFont typeface="Arial" charset="0"/>
              <a:buNone/>
              <a:tabLst>
                <a:tab pos="95250" algn="l"/>
              </a:tabLs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Навигация: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12700" algn="just">
              <a:lnSpc>
                <a:spcPct val="150000"/>
              </a:lnSpc>
              <a:buFont typeface="Arial" charset="0"/>
              <a:buNone/>
              <a:tabLst>
                <a:tab pos="9525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последовательный переход к следующему слайду осуществляется по стрелке;</a:t>
            </a:r>
          </a:p>
          <a:p>
            <a:pPr indent="12700" algn="just">
              <a:lnSpc>
                <a:spcPct val="150000"/>
              </a:lnSpc>
              <a:buFont typeface="Arial" charset="0"/>
              <a:buNone/>
              <a:tabLst>
                <a:tab pos="9525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для возврата к перечню игр используйте управляющую кнопку                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956376" y="6309320"/>
            <a:ext cx="382587" cy="37306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омой 5">
            <a:hlinkClick r:id="" action="ppaction://noaction" highlightClick="1"/>
          </p:cNvPr>
          <p:cNvSpPr/>
          <p:nvPr/>
        </p:nvSpPr>
        <p:spPr>
          <a:xfrm>
            <a:off x="7956376" y="4437112"/>
            <a:ext cx="382588" cy="373063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382138" cy="36849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znaika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789040"/>
            <a:ext cx="1429618" cy="2597338"/>
          </a:xfrm>
          <a:prstGeom prst="rect">
            <a:avLst/>
          </a:prstGeom>
        </p:spPr>
      </p:pic>
      <p:pic>
        <p:nvPicPr>
          <p:cNvPr id="5" name="Рисунок 4" descr="neznaika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132856"/>
            <a:ext cx="1543256" cy="3072290"/>
          </a:xfrm>
          <a:prstGeom prst="rect">
            <a:avLst/>
          </a:prstGeom>
        </p:spPr>
      </p:pic>
      <p:pic>
        <p:nvPicPr>
          <p:cNvPr id="6" name="Рисунок 5" descr="neznaika0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340768"/>
            <a:ext cx="1296144" cy="2351447"/>
          </a:xfrm>
          <a:prstGeom prst="rect">
            <a:avLst/>
          </a:prstGeom>
        </p:spPr>
      </p:pic>
      <p:pic>
        <p:nvPicPr>
          <p:cNvPr id="7" name="Рисунок 6" descr="neznaika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412775"/>
            <a:ext cx="1619672" cy="2503035"/>
          </a:xfrm>
          <a:prstGeom prst="rect">
            <a:avLst/>
          </a:prstGeom>
        </p:spPr>
      </p:pic>
      <p:pic>
        <p:nvPicPr>
          <p:cNvPr id="8" name="Рисунок 7" descr="neznaika2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3832667"/>
            <a:ext cx="1400806" cy="23772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7784" y="980728"/>
            <a:ext cx="396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находится в правом верхнем углу?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100392" y="6381328"/>
            <a:ext cx="382587" cy="37306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382138" cy="36849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znaika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980728"/>
            <a:ext cx="1411766" cy="2564904"/>
          </a:xfrm>
          <a:prstGeom prst="rect">
            <a:avLst/>
          </a:prstGeom>
        </p:spPr>
      </p:pic>
      <p:pic>
        <p:nvPicPr>
          <p:cNvPr id="5" name="Рисунок 4" descr="neznaika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844824"/>
            <a:ext cx="1725443" cy="3434984"/>
          </a:xfrm>
          <a:prstGeom prst="rect">
            <a:avLst/>
          </a:prstGeom>
        </p:spPr>
      </p:pic>
      <p:pic>
        <p:nvPicPr>
          <p:cNvPr id="6" name="Рисунок 5" descr="neznaika0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3501008"/>
            <a:ext cx="1499784" cy="2720888"/>
          </a:xfrm>
          <a:prstGeom prst="rect">
            <a:avLst/>
          </a:prstGeom>
        </p:spPr>
      </p:pic>
      <p:pic>
        <p:nvPicPr>
          <p:cNvPr id="7" name="Рисунок 6" descr="neznaika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836712"/>
            <a:ext cx="1735177" cy="2681536"/>
          </a:xfrm>
          <a:prstGeom prst="rect">
            <a:avLst/>
          </a:prstGeom>
        </p:spPr>
      </p:pic>
      <p:pic>
        <p:nvPicPr>
          <p:cNvPr id="8" name="Рисунок 7" descr="neznaika2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3645024"/>
            <a:ext cx="1584176" cy="26884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9792" y="764704"/>
            <a:ext cx="382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находится в левом нижнем углу?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7956376" y="6309320"/>
            <a:ext cx="382587" cy="37306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382138" cy="36849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«Сосчитай-ка »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446213"/>
            <a:ext cx="8229600" cy="4679950"/>
          </a:xfrm>
        </p:spPr>
        <p:txBody>
          <a:bodyPr/>
          <a:lstStyle/>
          <a:p>
            <a:pPr indent="12700" algn="just">
              <a:lnSpc>
                <a:spcPct val="150000"/>
              </a:lnSpc>
              <a:buFont typeface="Arial" charset="0"/>
              <a:buNone/>
              <a:tabLst>
                <a:tab pos="95250" algn="l"/>
              </a:tabLs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нажатии на неправильный ответ – он исчезает, при правильном ответе – ответ увеличивается, звучат аплодисменты, остальные цифры исчезают.</a:t>
            </a:r>
          </a:p>
          <a:p>
            <a:pPr indent="12700" algn="just">
              <a:lnSpc>
                <a:spcPct val="150000"/>
              </a:lnSpc>
              <a:buFont typeface="Arial" charset="0"/>
              <a:buNone/>
              <a:tabLst>
                <a:tab pos="95250" algn="l"/>
              </a:tabLs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Навигация: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12700" algn="just">
              <a:lnSpc>
                <a:spcPct val="150000"/>
              </a:lnSpc>
              <a:buFont typeface="Arial" charset="0"/>
              <a:buNone/>
              <a:tabLst>
                <a:tab pos="9525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последовательный переход к следующему слайду осуществляется по стрелке;</a:t>
            </a:r>
          </a:p>
          <a:p>
            <a:pPr indent="12700" algn="just">
              <a:lnSpc>
                <a:spcPct val="150000"/>
              </a:lnSpc>
              <a:buFont typeface="Arial" charset="0"/>
              <a:buNone/>
              <a:tabLst>
                <a:tab pos="9525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для возврата к перечню игр используйте управляющую кнопку                </a:t>
            </a: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956376" y="6309320"/>
            <a:ext cx="382587" cy="37306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382138" cy="36849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956376" y="4365104"/>
            <a:ext cx="382587" cy="37306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268760"/>
            <a:ext cx="5904656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956376" y="3933056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3933056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3933056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3933056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84168" y="3933056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20272" y="3933056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03648" y="3933056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3933056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39752" y="3933056"/>
            <a:ext cx="86409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 descr="G:\Незнайка2\neznaika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84784"/>
            <a:ext cx="901005" cy="1872209"/>
          </a:xfrm>
          <a:prstGeom prst="rect">
            <a:avLst/>
          </a:prstGeom>
          <a:noFill/>
        </p:spPr>
      </p:pic>
      <p:pic>
        <p:nvPicPr>
          <p:cNvPr id="29" name="Picture 2" descr="G:\Незнайка2\neznaika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901005" cy="1872209"/>
          </a:xfrm>
          <a:prstGeom prst="rect">
            <a:avLst/>
          </a:prstGeom>
          <a:noFill/>
        </p:spPr>
      </p:pic>
      <p:pic>
        <p:nvPicPr>
          <p:cNvPr id="30" name="Picture 2" descr="G:\Незнайка2\neznaika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901005" cy="1872209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1691680" y="764704"/>
            <a:ext cx="576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Сосчитай, сколько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Стекляшкиных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картинке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правляющая кнопка: домой 26">
            <a:hlinkClick r:id="rId4" action="ppaction://hlinksldjump" highlightClick="1"/>
          </p:cNvPr>
          <p:cNvSpPr/>
          <p:nvPr/>
        </p:nvSpPr>
        <p:spPr>
          <a:xfrm>
            <a:off x="7956376" y="6309320"/>
            <a:ext cx="382587" cy="37306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382138" cy="36849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0" grpId="0" animBg="1"/>
      <p:bldP spid="10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127</Words>
  <Application>Microsoft Office PowerPoint</Application>
  <PresentationFormat>Экран (4:3)</PresentationFormat>
  <Paragraphs>84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«Узнай цифру»</vt:lpstr>
      <vt:lpstr>«Узнай цифру»</vt:lpstr>
      <vt:lpstr>«Кто где находится?»</vt:lpstr>
      <vt:lpstr>Презентация PowerPoint</vt:lpstr>
      <vt:lpstr>Презентация PowerPoint</vt:lpstr>
      <vt:lpstr>«Сосчитай-ка »</vt:lpstr>
      <vt:lpstr>Презентация PowerPoint</vt:lpstr>
      <vt:lpstr>Презентация PowerPoint</vt:lpstr>
      <vt:lpstr>Презентация PowerPoint</vt:lpstr>
      <vt:lpstr>«Посчитай звезды»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Димасик</dc:creator>
  <cp:lastModifiedBy>Пользователь Windows</cp:lastModifiedBy>
  <cp:revision>83</cp:revision>
  <dcterms:created xsi:type="dcterms:W3CDTF">2014-04-20T08:00:41Z</dcterms:created>
  <dcterms:modified xsi:type="dcterms:W3CDTF">2025-05-23T15:41:21Z</dcterms:modified>
</cp:coreProperties>
</file>