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A88AE-22C5-4AFC-8674-5F2B2269376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42B75-A16E-4271-A948-E6F1A4AFD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1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36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2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692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60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92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513FA3B-F4FF-4634-B769-89ED98466595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C73E7F-E27B-4724-A45F-75A06021EC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721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815926"/>
            <a:ext cx="8361229" cy="4600136"/>
          </a:xfrm>
        </p:spPr>
        <p:txBody>
          <a:bodyPr/>
          <a:lstStyle/>
          <a:p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№19 «Казачок»  муниципального образования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город-курорт Анапа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методическое объединение: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 дошкольников в контексте ФОП ДО: актуализация задач и выбор эффективных технологий»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18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ea"/>
                <a:cs typeface="+mn-cs"/>
              </a:rPr>
              <a:t>Тема: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техники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развитии связной речи у старших дошкольников»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0099" y="5319087"/>
            <a:ext cx="6831673" cy="108623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Кришталь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Салаватовна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777385-AC4C-D1DF-8B60-2AB724EE5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заключается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том, что на сегодняшний день очень важной и трудно решаемой задачей является формирование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связной речи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детей дошкольного возраста, что очень важно для комфортного общения с окружающими и для подготовки детей к предстоящему школьному обучению.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таких методов является «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метод педагоги начали применять сравнительно недавно.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данной методики состоит в том, что создаются условия для развития личности, способной творчески мыслить, воображать, фантазировать, думать, исключать лишнее и выделять главное, обобщать, классифицировать, высказывать своё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мнение 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2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</a:t>
            </a:r>
            <a:r>
              <a:rPr lang="ru-RU" dirty="0" smtClean="0"/>
              <a:t>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97977"/>
            <a:ext cx="9601200" cy="480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b="1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</a:t>
            </a:r>
            <a:r>
              <a:rPr lang="ru-RU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добиться умения выделять главную мысль текста, а так же выражать свои мысли.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1)закрепить понятия: предмет, признак предмета, действие предмета;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2)научить использовать модели существительного, прилагательного и глагола при составлении предложений;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3)учить выделять главную мысль, классифицировать;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4)автоматизировать корригируем звуки речи;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5)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пополнять и активизировать слова;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умение кратко пересказывать текст;                                                                           7)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бучить самостоятельной работе по составлению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синквейна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 опорой на алгоритм-модель.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7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составления </a:t>
            </a:r>
            <a:r>
              <a:rPr lang="ru-RU" dirty="0" err="1"/>
              <a:t>синквейна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8" r="14879" b="9251"/>
          <a:stretch/>
        </p:blipFill>
        <p:spPr>
          <a:xfrm>
            <a:off x="2461846" y="1535906"/>
            <a:ext cx="7209246" cy="51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969"/>
          </a:xfrm>
        </p:spPr>
        <p:txBody>
          <a:bodyPr/>
          <a:lstStyle/>
          <a:p>
            <a:pPr algn="ctr"/>
            <a:r>
              <a:rPr lang="ru-RU" dirty="0"/>
              <a:t>Пример </a:t>
            </a:r>
            <a:r>
              <a:rPr lang="ru-RU" dirty="0" err="1"/>
              <a:t>синквейна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2445" y="1406769"/>
            <a:ext cx="3481755" cy="2620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5192" y="173208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Котенок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Черненький, пушистенький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Играет, спит, ест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Он мой друг.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Домашнее животное.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92" y="4027581"/>
            <a:ext cx="2180492" cy="2604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74677" y="42553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Арбуз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Круглый, вкусный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Катится, растет, зреет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Арбуз – это большая ягода.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Лето</a:t>
            </a:r>
          </a:p>
        </p:txBody>
      </p:sp>
    </p:spTree>
    <p:extLst>
      <p:ext uri="{BB962C8B-B14F-4D97-AF65-F5344CB8AC3E}">
        <p14:creationId xmlns:p14="http://schemas.microsoft.com/office/powerpoint/2010/main" val="3937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0" t="32897" b="3028"/>
          <a:stretch/>
        </p:blipFill>
        <p:spPr>
          <a:xfrm>
            <a:off x="6110653" y="3130061"/>
            <a:ext cx="5645792" cy="3349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0877" y="2664069"/>
            <a:ext cx="41991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Ёжик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3723"/>
          </a:xfrm>
        </p:spPr>
        <p:txBody>
          <a:bodyPr/>
          <a:lstStyle/>
          <a:p>
            <a:pPr algn="ctr"/>
            <a:r>
              <a:rPr lang="ru-RU" dirty="0"/>
              <a:t>Описание сказки  в стиле </a:t>
            </a:r>
            <a:r>
              <a:rPr lang="ru-RU" dirty="0" err="1"/>
              <a:t>синквейна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689" y="1617175"/>
            <a:ext cx="1966300" cy="2524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89" y="4298829"/>
            <a:ext cx="1966300" cy="243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1617175"/>
            <a:ext cx="3757749" cy="281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9333" r="8667"/>
          <a:stretch/>
        </p:blipFill>
        <p:spPr>
          <a:xfrm>
            <a:off x="8007531" y="3450885"/>
            <a:ext cx="3540036" cy="30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373" y="650317"/>
            <a:ext cx="5499069" cy="18411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27048" b="11428"/>
          <a:stretch/>
        </p:blipFill>
        <p:spPr>
          <a:xfrm>
            <a:off x="1528353" y="2084785"/>
            <a:ext cx="4838108" cy="41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34A36-8845-FE01-143A-266522DB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СПАИБО ЗА ВНИМАНИЕ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4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241</TotalTime>
  <Words>122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Times New Roman</vt:lpstr>
      <vt:lpstr>Wingdings</vt:lpstr>
      <vt:lpstr>Crop</vt:lpstr>
      <vt:lpstr>       Муниципальное бюджетное дошкольное образовательное учреждение детский сад №19 «Казачок»  муниципального образования  город-курорт Анапа  Муниципальное методическое объединение:  «Речевое развитие дошкольников в контексте ФОП ДО: актуализация задач и выбор эффективных технологий»  Тема: «Использование техники синквейн в развитии связной речи у старших дошкольников»   </vt:lpstr>
      <vt:lpstr>Презентация PowerPoint</vt:lpstr>
      <vt:lpstr>Цель и Задачи</vt:lpstr>
      <vt:lpstr>Правила составления синквейна. </vt:lpstr>
      <vt:lpstr>Пример синквейна:</vt:lpstr>
      <vt:lpstr>Придумайте синквейн!</vt:lpstr>
      <vt:lpstr>Описание сказки  в стиле синквейна:</vt:lpstr>
      <vt:lpstr>Презентация PowerPoint</vt:lpstr>
      <vt:lpstr>     СПАИБО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дошкольное образовательное учреждение детский сад №19 «Казачок»  муниципального образования город-курорт Анапа   Формирование детского речевого творчества как условие полноценного развития связной речи дошкольника «синквейн» </dc:title>
  <dc:creator>пользователь</dc:creator>
  <cp:lastModifiedBy>пользователь</cp:lastModifiedBy>
  <cp:revision>23</cp:revision>
  <dcterms:created xsi:type="dcterms:W3CDTF">2025-04-04T10:00:54Z</dcterms:created>
  <dcterms:modified xsi:type="dcterms:W3CDTF">2025-04-14T11:36:14Z</dcterms:modified>
</cp:coreProperties>
</file>