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57" r:id="rId3"/>
    <p:sldId id="259" r:id="rId4"/>
    <p:sldId id="261" r:id="rId5"/>
    <p:sldId id="260" r:id="rId6"/>
    <p:sldId id="268" r:id="rId7"/>
    <p:sldId id="258" r:id="rId8"/>
    <p:sldId id="265" r:id="rId9"/>
    <p:sldId id="264" r:id="rId10"/>
    <p:sldId id="269" r:id="rId11"/>
    <p:sldId id="270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8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D65B7-60B8-42BF-A1A8-542E07462FC4}" type="datetimeFigureOut">
              <a:rPr lang="ru-RU" smtClean="0"/>
              <a:t>01.04.2016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2DE2F771-21BD-4A33-84E1-AEE2104F6F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81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D65B7-60B8-42BF-A1A8-542E07462FC4}" type="datetimeFigureOut">
              <a:rPr lang="ru-RU" smtClean="0"/>
              <a:t>01.04.2016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DE2F771-21BD-4A33-84E1-AEE2104F6F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91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D65B7-60B8-42BF-A1A8-542E07462FC4}" type="datetimeFigureOut">
              <a:rPr lang="ru-RU" smtClean="0"/>
              <a:t>01.04.2016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DE2F771-21BD-4A33-84E1-AEE2104F6FB9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5890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D65B7-60B8-42BF-A1A8-542E07462FC4}" type="datetimeFigureOut">
              <a:rPr lang="ru-RU" smtClean="0"/>
              <a:t>01.04.2016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DE2F771-21BD-4A33-84E1-AEE2104F6F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83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D65B7-60B8-42BF-A1A8-542E07462FC4}" type="datetimeFigureOut">
              <a:rPr lang="ru-RU" smtClean="0"/>
              <a:t>01.04.2016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DE2F771-21BD-4A33-84E1-AEE2104F6FB9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0731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D65B7-60B8-42BF-A1A8-542E07462FC4}" type="datetimeFigureOut">
              <a:rPr lang="ru-RU" smtClean="0"/>
              <a:t>01.04.2016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DE2F771-21BD-4A33-84E1-AEE2104F6F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41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D65B7-60B8-42BF-A1A8-542E07462FC4}" type="datetimeFigureOut">
              <a:rPr lang="ru-RU" smtClean="0"/>
              <a:t>01.04.2016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2F771-21BD-4A33-84E1-AEE2104F6F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5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D65B7-60B8-42BF-A1A8-542E07462FC4}" type="datetimeFigureOut">
              <a:rPr lang="ru-RU" smtClean="0"/>
              <a:t>01.04.2016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2F771-21BD-4A33-84E1-AEE2104F6F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07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D65B7-60B8-42BF-A1A8-542E07462FC4}" type="datetimeFigureOut">
              <a:rPr lang="ru-RU" smtClean="0"/>
              <a:t>01.04.2016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2F771-21BD-4A33-84E1-AEE2104F6F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573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D65B7-60B8-42BF-A1A8-542E07462FC4}" type="datetimeFigureOut">
              <a:rPr lang="ru-RU" smtClean="0"/>
              <a:t>01.04.2016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DE2F771-21BD-4A33-84E1-AEE2104F6F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62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D65B7-60B8-42BF-A1A8-542E07462FC4}" type="datetimeFigureOut">
              <a:rPr lang="ru-RU" smtClean="0"/>
              <a:t>01.04.2016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DE2F771-21BD-4A33-84E1-AEE2104F6F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16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D65B7-60B8-42BF-A1A8-542E07462FC4}" type="datetimeFigureOut">
              <a:rPr lang="ru-RU" smtClean="0"/>
              <a:t>01.04.2016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DE2F771-21BD-4A33-84E1-AEE2104F6F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01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D65B7-60B8-42BF-A1A8-542E07462FC4}" type="datetimeFigureOut">
              <a:rPr lang="ru-RU" smtClean="0"/>
              <a:t>01.04.2016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2F771-21BD-4A33-84E1-AEE2104F6F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26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D65B7-60B8-42BF-A1A8-542E07462FC4}" type="datetimeFigureOut">
              <a:rPr lang="ru-RU" smtClean="0"/>
              <a:t>01.04.2016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2F771-21BD-4A33-84E1-AEE2104F6F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74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D65B7-60B8-42BF-A1A8-542E07462FC4}" type="datetimeFigureOut">
              <a:rPr lang="ru-RU" smtClean="0"/>
              <a:t>01.04.2016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2F771-21BD-4A33-84E1-AEE2104F6F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62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D65B7-60B8-42BF-A1A8-542E07462FC4}" type="datetimeFigureOut">
              <a:rPr lang="ru-RU" smtClean="0"/>
              <a:t>01.04.2016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DE2F771-21BD-4A33-84E1-AEE2104F6F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01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ED65B7-60B8-42BF-A1A8-542E07462FC4}" type="datetimeFigureOut">
              <a:rPr lang="ru-RU" smtClean="0"/>
              <a:t>01.04.2016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DE2F771-21BD-4A33-84E1-AEE2104F6F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635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78748" y="2093494"/>
            <a:ext cx="4031125" cy="1407693"/>
          </a:xfrm>
        </p:spPr>
        <p:txBody>
          <a:bodyPr/>
          <a:lstStyle/>
          <a:p>
            <a:r>
              <a:rPr lang="en-US" smtClean="0">
                <a:latin typeface="Calibri" panose="020F0502020204030204" pitchFamily="34" charset="0"/>
              </a:rPr>
              <a:t>Teddy Bear</a:t>
            </a:r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446167" y="5727031"/>
            <a:ext cx="2719137" cy="925399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Ильина </a:t>
            </a:r>
            <a:r>
              <a:rPr lang="ru-RU" dirty="0" smtClean="0">
                <a:solidFill>
                  <a:schemeClr val="tx1"/>
                </a:solidFill>
              </a:rPr>
              <a:t>Е.Ф.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Учитель английского языка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ГБОУ СОШ 247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err="1" smtClean="0">
                <a:solidFill>
                  <a:schemeClr val="tx1"/>
                </a:solidFill>
              </a:rPr>
              <a:t>г.Санкт</a:t>
            </a:r>
            <a:r>
              <a:rPr lang="ru-RU" dirty="0" smtClean="0">
                <a:solidFill>
                  <a:schemeClr val="tx1"/>
                </a:solidFill>
              </a:rPr>
              <a:t>-Петербурга</a:t>
            </a:r>
            <a:endParaRPr lang="ru-RU" dirty="0" smtClean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953" y="1012734"/>
            <a:ext cx="4581679" cy="4630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Wiilie-Nelson-Waylon-Jennings-The-Teddy-Bear-Song_(get-tune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90800" y="4709160"/>
            <a:ext cx="73152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2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2">
                <p:cTn id="2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19570" y="199642"/>
            <a:ext cx="5913401" cy="795616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dirty="0"/>
              <a:t>F</a:t>
            </a:r>
            <a:r>
              <a:rPr lang="en-US" dirty="0" smtClean="0"/>
              <a:t>amous Teddy bears</a:t>
            </a:r>
            <a:r>
              <a:rPr lang="ru-RU" dirty="0" smtClean="0"/>
              <a:t>: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1500" y="1139755"/>
            <a:ext cx="2356140" cy="24650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27654" y="3604850"/>
            <a:ext cx="2983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most expensive bear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0441" y="4128192"/>
            <a:ext cx="3330741" cy="23037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29989" y="6488668"/>
            <a:ext cx="2105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smallest bear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4432" y="1047943"/>
            <a:ext cx="2279807" cy="24518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988969" y="3557498"/>
            <a:ext cx="2075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Teddy </a:t>
            </a:r>
            <a:r>
              <a:rPr lang="en-US" dirty="0" err="1" smtClean="0"/>
              <a:t>Ruxpin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479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3358" y="4002869"/>
            <a:ext cx="2316681" cy="23166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895" y="494163"/>
            <a:ext cx="1567554" cy="29829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35706" y="3497542"/>
            <a:ext cx="2298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Paddington Bear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728210" y="6355830"/>
            <a:ext cx="280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Teddy Me to You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3045" y="481782"/>
            <a:ext cx="2307991" cy="29953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888847" y="3494108"/>
            <a:ext cx="1543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Care Bears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6298" y="4062280"/>
            <a:ext cx="2197857" cy="219785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50898" y="6319550"/>
            <a:ext cx="2303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Steiff</a:t>
            </a:r>
            <a:r>
              <a:rPr lang="en-US" dirty="0" smtClean="0"/>
              <a:t> Bear</a:t>
            </a:r>
            <a:endParaRPr lang="ru-RU" dirty="0"/>
          </a:p>
        </p:txBody>
      </p:sp>
      <p:pic>
        <p:nvPicPr>
          <p:cNvPr id="2050" name="Picture 2" descr="http://pics.livejournal.com/ochendaje/pic/000140a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647" y="3989702"/>
            <a:ext cx="2260389" cy="227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846708" y="6355830"/>
            <a:ext cx="2503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Boyds</a:t>
            </a:r>
            <a:r>
              <a:rPr lang="en-US" dirty="0" smtClean="0"/>
              <a:t> Bears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1124" y="766014"/>
            <a:ext cx="2621226" cy="242687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94412" y="3478576"/>
            <a:ext cx="2596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Winnie the Pooh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903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  <p:bldP spid="12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0472" y="530541"/>
            <a:ext cx="1981200" cy="30845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76400" y="899161"/>
            <a:ext cx="5993764" cy="2897820"/>
          </a:xfrm>
        </p:spPr>
        <p:txBody>
          <a:bodyPr/>
          <a:lstStyle/>
          <a:p>
            <a:r>
              <a:rPr lang="en-US" sz="3200" dirty="0">
                <a:solidFill>
                  <a:srgbClr val="252525"/>
                </a:solidFill>
                <a:latin typeface="Calibri" panose="020F0502020204030204" pitchFamily="34" charset="0"/>
              </a:rPr>
              <a:t>Teddy bears are among the most popular gifts for children and are often given to adults to signify love, congratulations, or sympathy.</a:t>
            </a:r>
            <a:endParaRPr lang="ru-RU" sz="3200" dirty="0">
              <a:latin typeface="Calibri" panose="020F0502020204030204" pitchFamily="34" charset="0"/>
            </a:endParaRPr>
          </a:p>
          <a:p>
            <a:endParaRPr lang="ru-RU" dirty="0"/>
          </a:p>
        </p:txBody>
      </p:sp>
      <p:pic>
        <p:nvPicPr>
          <p:cNvPr id="2052" name="Picture 4" descr="Скидка до 70% на весь ассортимент Мишек Тедди от интернет-магазина www.darupodarki.ru. Прелестные! - купон на скидку в Москве К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545" y="2926782"/>
            <a:ext cx="1776413" cy="19316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Профиль Свобода_Которой_Нет - Персональная страница пользователя LiveInternet.r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232" y="4210116"/>
            <a:ext cx="2179320" cy="2278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Тедди - HAND MADE GALLERY ART4.B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054" y="4018289"/>
            <a:ext cx="3759105" cy="20569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85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660358" y="914401"/>
            <a:ext cx="4499810" cy="52578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Calibri" panose="020F0502020204030204" pitchFamily="34" charset="0"/>
              </a:rPr>
              <a:t>Teddy Bear is a soft toy bear, which is especially popular with children.</a:t>
            </a:r>
            <a:r>
              <a:rPr lang="en-US" sz="3200" dirty="0" smtClean="0">
                <a:solidFill>
                  <a:srgbClr val="464646"/>
                </a:solidFill>
                <a:latin typeface="Calibri"/>
              </a:rPr>
              <a:t> </a:t>
            </a:r>
          </a:p>
          <a:p>
            <a:r>
              <a:rPr lang="en-US" sz="3200" dirty="0" smtClean="0">
                <a:solidFill>
                  <a:srgbClr val="464646"/>
                </a:solidFill>
                <a:latin typeface="Calibri"/>
              </a:rPr>
              <a:t>Toy </a:t>
            </a:r>
            <a:r>
              <a:rPr lang="en-US" sz="3200" dirty="0">
                <a:solidFill>
                  <a:srgbClr val="464646"/>
                </a:solidFill>
                <a:latin typeface="Calibri"/>
              </a:rPr>
              <a:t>bears are over 100 years old. They were first </a:t>
            </a:r>
            <a:r>
              <a:rPr lang="en-US" sz="3200" dirty="0" smtClean="0">
                <a:solidFill>
                  <a:srgbClr val="464646"/>
                </a:solidFill>
                <a:latin typeface="Calibri"/>
              </a:rPr>
              <a:t>created in 1902 </a:t>
            </a:r>
            <a:r>
              <a:rPr lang="en-US" sz="3200" dirty="0">
                <a:solidFill>
                  <a:srgbClr val="464646"/>
                </a:solidFill>
                <a:latin typeface="Calibri"/>
              </a:rPr>
              <a:t>in two countries: Germany and the United States of America</a:t>
            </a:r>
            <a:r>
              <a:rPr lang="en-US" sz="2800" dirty="0">
                <a:solidFill>
                  <a:srgbClr val="464646"/>
                </a:solidFill>
                <a:latin typeface="Calibri"/>
              </a:rPr>
              <a:t>.</a:t>
            </a:r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indent="0">
              <a:buNone/>
            </a:pPr>
            <a:endParaRPr lang="ru-RU" sz="3200" dirty="0">
              <a:latin typeface="Calibri" panose="020F0502020204030204" pitchFamily="34" charset="0"/>
            </a:endParaRPr>
          </a:p>
        </p:txBody>
      </p:sp>
      <p:pic>
        <p:nvPicPr>
          <p:cNvPr id="1026" name="Picture 2" descr="Магазин игрушек Hamleys, Лондон - режим работы, как добратьс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999" y="914401"/>
            <a:ext cx="3616179" cy="24073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504" y="3543301"/>
            <a:ext cx="2487168" cy="310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194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45920" y="1732547"/>
            <a:ext cx="4911291" cy="2827421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Calibri" panose="020F0502020204030204" pitchFamily="34" charset="0"/>
              </a:rPr>
              <a:t>Teddy Bears got their name from Theodore Roosevelt, the 26th president of the United States. </a:t>
            </a:r>
            <a:endParaRPr lang="en-US" sz="3200" dirty="0" smtClean="0"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28560" y="5379720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</a:t>
            </a:r>
            <a:r>
              <a:rPr lang="en-US" sz="2400" dirty="0" smtClean="0">
                <a:latin typeface="Calibri" panose="020F0502020204030204" pitchFamily="34" charset="0"/>
              </a:rPr>
              <a:t>Theodore Roosevelt </a:t>
            </a:r>
          </a:p>
          <a:p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en-US" sz="2400" dirty="0" smtClean="0">
                <a:latin typeface="Calibri" panose="020F0502020204030204" pitchFamily="34" charset="0"/>
              </a:rPr>
              <a:t>             (1858 – 1919)</a:t>
            </a:r>
            <a:endParaRPr lang="ru-RU" sz="2400" dirty="0">
              <a:latin typeface="Calibri" panose="020F0502020204030204" pitchFamily="34" charset="0"/>
            </a:endParaRPr>
          </a:p>
        </p:txBody>
      </p:sp>
      <p:pic>
        <p:nvPicPr>
          <p:cNvPr id="3074" name="Picture 2" descr="Quote of the day - Theodore Roosevelt &quot; Aaron Smi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930" y="596249"/>
            <a:ext cx="3832860" cy="47834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73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06880" y="445168"/>
            <a:ext cx="9797732" cy="2452437"/>
          </a:xfrm>
        </p:spPr>
        <p:txBody>
          <a:bodyPr>
            <a:normAutofit/>
          </a:bodyPr>
          <a:lstStyle/>
          <a:p>
            <a:pPr lvl="0">
              <a:buClr>
                <a:srgbClr val="A53010"/>
              </a:buClr>
            </a:pP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In 1902, the president went bear hunting in Mississippi without success, so members of his party caught a bear cub, tied it to a tree, and offered it to the president as an easy trophy. The president refused. </a:t>
            </a:r>
            <a:endParaRPr lang="ru-RU" sz="32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</a:endParaRPr>
          </a:p>
          <a:p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356" y="2897605"/>
            <a:ext cx="3857625" cy="3733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834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75901" y="781460"/>
            <a:ext cx="5639300" cy="5357769"/>
          </a:xfrm>
        </p:spPr>
        <p:txBody>
          <a:bodyPr>
            <a:normAutofit lnSpcReduction="10000"/>
          </a:bodyPr>
          <a:lstStyle/>
          <a:p>
            <a:r>
              <a:rPr lang="en-US" sz="3500" dirty="0">
                <a:latin typeface="Calibri" panose="020F0502020204030204" pitchFamily="34" charset="0"/>
              </a:rPr>
              <a:t>The event was </a:t>
            </a:r>
            <a:r>
              <a:rPr lang="en-US" sz="3200" dirty="0">
                <a:latin typeface="Calibri" panose="020F0502020204030204" pitchFamily="34" charset="0"/>
              </a:rPr>
              <a:t>drawn by a cartoonist for the Washington Post the next day. </a:t>
            </a:r>
            <a:r>
              <a:rPr lang="en-US" sz="3200" dirty="0" smtClean="0">
                <a:latin typeface="Calibri" panose="020F0502020204030204" pitchFamily="34" charset="0"/>
              </a:rPr>
              <a:t>(November,16 1902)</a:t>
            </a:r>
          </a:p>
          <a:p>
            <a:pPr marL="0" indent="0">
              <a:buNone/>
            </a:pPr>
            <a:endParaRPr lang="en-US" sz="3200" dirty="0" smtClean="0">
              <a:latin typeface="Calibri" panose="020F0502020204030204" pitchFamily="34" charset="0"/>
            </a:endParaRPr>
          </a:p>
          <a:p>
            <a:r>
              <a:rPr lang="en-US" sz="3200" dirty="0" smtClean="0">
                <a:latin typeface="Calibri" panose="020F0502020204030204" pitchFamily="34" charset="0"/>
              </a:rPr>
              <a:t>The </a:t>
            </a:r>
            <a:r>
              <a:rPr lang="en-US" sz="3200" dirty="0">
                <a:latin typeface="Calibri" panose="020F0502020204030204" pitchFamily="34" charset="0"/>
              </a:rPr>
              <a:t>cartoon emphasized the helplessness of the bear and conveyed the message that Roosevelt would not make decisions for the wrong reasons.</a:t>
            </a:r>
            <a:endParaRPr lang="ru-RU" sz="3200" dirty="0">
              <a:latin typeface="Calibri" panose="020F0502020204030204" pitchFamily="34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391" y="761372"/>
            <a:ext cx="3497262" cy="5149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798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52600" y="726023"/>
            <a:ext cx="6156960" cy="5514982"/>
          </a:xfrm>
        </p:spPr>
        <p:txBody>
          <a:bodyPr>
            <a:normAutofit/>
          </a:bodyPr>
          <a:lstStyle/>
          <a:p>
            <a:pPr lvl="0"/>
            <a:r>
              <a:rPr lang="en-US" altLang="ru-RU" sz="3200" dirty="0">
                <a:solidFill>
                  <a:prstClr val="black"/>
                </a:solidFill>
                <a:latin typeface="Calibri" panose="020F0502020204030204" pitchFamily="34" charset="0"/>
              </a:rPr>
              <a:t>A Brooklyn store owner, Morris </a:t>
            </a:r>
            <a:r>
              <a:rPr lang="en-US" altLang="ru-RU" sz="3200" dirty="0" err="1">
                <a:solidFill>
                  <a:prstClr val="black"/>
                </a:solidFill>
                <a:latin typeface="Calibri" panose="020F0502020204030204" pitchFamily="34" charset="0"/>
              </a:rPr>
              <a:t>Michtom</a:t>
            </a:r>
            <a:r>
              <a:rPr lang="en-US" altLang="ru-RU" sz="3200" dirty="0">
                <a:solidFill>
                  <a:prstClr val="black"/>
                </a:solidFill>
                <a:latin typeface="Calibri" panose="020F0502020204030204" pitchFamily="34" charset="0"/>
              </a:rPr>
              <a:t>, saw the cartoon and he created a little stuffed bear cub</a:t>
            </a:r>
            <a:r>
              <a:rPr lang="en-US" altLang="ru-RU" sz="3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.</a:t>
            </a:r>
          </a:p>
          <a:p>
            <a:pPr marL="0" lvl="0" indent="0">
              <a:buNone/>
            </a:pPr>
            <a:endParaRPr lang="en-US" altLang="ru-RU" sz="32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lvl="0"/>
            <a:r>
              <a:rPr lang="en-US" altLang="ru-RU" sz="3200" dirty="0">
                <a:solidFill>
                  <a:prstClr val="black"/>
                </a:solidFill>
                <a:latin typeface="Calibri" panose="020F0502020204030204" pitchFamily="34" charset="0"/>
              </a:rPr>
              <a:t>Morris </a:t>
            </a:r>
            <a:r>
              <a:rPr lang="en-US" altLang="ru-RU" sz="3200" dirty="0" err="1">
                <a:solidFill>
                  <a:prstClr val="black"/>
                </a:solidFill>
                <a:latin typeface="Calibri" panose="020F0502020204030204" pitchFamily="34" charset="0"/>
              </a:rPr>
              <a:t>Michtom</a:t>
            </a:r>
            <a:r>
              <a:rPr lang="en-US" altLang="ru-RU" sz="3200" dirty="0">
                <a:solidFill>
                  <a:prstClr val="black"/>
                </a:solidFill>
                <a:latin typeface="Calibri" panose="020F0502020204030204" pitchFamily="34" charset="0"/>
              </a:rPr>
              <a:t> put the toy in his shop window with a sign that read "Teddy's bear” after sending a bear to Roosevelt and receiving permission to use his name. </a:t>
            </a:r>
            <a:endParaRPr lang="ru-RU" altLang="ru-RU" sz="32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652" y="240632"/>
            <a:ext cx="2241091" cy="29429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236" y="3337397"/>
            <a:ext cx="2445921" cy="33019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40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45920" y="669829"/>
            <a:ext cx="5269816" cy="5706908"/>
          </a:xfrm>
        </p:spPr>
        <p:txBody>
          <a:bodyPr>
            <a:normAutofit lnSpcReduction="10000"/>
          </a:bodyPr>
          <a:lstStyle/>
          <a:p>
            <a:r>
              <a:rPr lang="en-US" sz="3200" dirty="0" smtClean="0">
                <a:latin typeface="Calibri" panose="020F0502020204030204" pitchFamily="34" charset="0"/>
              </a:rPr>
              <a:t>At the same time in Germany Richard </a:t>
            </a:r>
            <a:r>
              <a:rPr lang="en-US" sz="3200" dirty="0" err="1" smtClean="0">
                <a:latin typeface="Calibri" panose="020F0502020204030204" pitchFamily="34" charset="0"/>
              </a:rPr>
              <a:t>Steiff</a:t>
            </a:r>
            <a:r>
              <a:rPr lang="en-US" sz="3200" dirty="0" smtClean="0">
                <a:latin typeface="Calibri" panose="020F0502020204030204" pitchFamily="34" charset="0"/>
              </a:rPr>
              <a:t> and his aunt </a:t>
            </a:r>
            <a:r>
              <a:rPr lang="en-US" sz="3200" dirty="0" err="1" smtClean="0">
                <a:latin typeface="Calibri" panose="020F0502020204030204" pitchFamily="34" charset="0"/>
              </a:rPr>
              <a:t>Margarett</a:t>
            </a:r>
            <a:r>
              <a:rPr lang="en-US" sz="3200" dirty="0" smtClean="0">
                <a:latin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</a:rPr>
              <a:t>Steiff</a:t>
            </a:r>
            <a:r>
              <a:rPr lang="en-US" sz="3200" dirty="0">
                <a:latin typeface="Calibri" panose="020F0502020204030204" pitchFamily="34" charset="0"/>
              </a:rPr>
              <a:t> began making a soft plush, jointed bear - with a trademark button in the left ear.</a:t>
            </a:r>
          </a:p>
          <a:p>
            <a:endParaRPr lang="en-US" sz="3200" dirty="0">
              <a:latin typeface="Calibri" panose="020F0502020204030204" pitchFamily="34" charset="0"/>
            </a:endParaRPr>
          </a:p>
          <a:p>
            <a:r>
              <a:rPr lang="en-US" sz="3200" dirty="0">
                <a:latin typeface="Calibri" panose="020F0502020204030204" pitchFamily="34" charset="0"/>
              </a:rPr>
              <a:t>In 1903, the company exported 3,000 bears to America.</a:t>
            </a:r>
            <a:endParaRPr lang="ru-RU" sz="3200" dirty="0">
              <a:latin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694" y="3088935"/>
            <a:ext cx="2328573" cy="3599675"/>
          </a:xfrm>
          <a:prstGeom prst="rect">
            <a:avLst/>
          </a:prstGeom>
        </p:spPr>
      </p:pic>
      <p:pic>
        <p:nvPicPr>
          <p:cNvPr id="5" name="Picture 3"/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669" y="320913"/>
            <a:ext cx="3064624" cy="2548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765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330270" y="888047"/>
            <a:ext cx="4832334" cy="3742372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Calibri" panose="020F0502020204030204" pitchFamily="34" charset="0"/>
              </a:rPr>
              <a:t>Since the creation of the first teddy bears which sought to imitate the form of real bear cubs, "teddies" have greatly varied in form, style and material.</a:t>
            </a:r>
            <a:endParaRPr lang="ru-RU" sz="3200" dirty="0">
              <a:latin typeface="Calibri" panose="020F0502020204030204" pitchFamily="34" charset="0"/>
            </a:endParaRPr>
          </a:p>
        </p:txBody>
      </p:sp>
      <p:pic>
        <p:nvPicPr>
          <p:cNvPr id="4098" name="Picture 2" descr="C:\Users\class118\Downloads\c5a08d2d650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550" y="4716780"/>
            <a:ext cx="2458720" cy="1844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eddy Bear : Wikis (The Full Wiki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845" y="888047"/>
            <a:ext cx="2872939" cy="1698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Teddy Bear Image Image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956" y="724375"/>
            <a:ext cx="2093069" cy="27879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upload.wikimedia.org/wikipedia/commons/thumb/a/ac/Nachbildung_55PB_Steiff_Museum_Giengen.jpg/220px-Nachbildung_55PB_Steiff_Museum_Gienge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845" y="3512343"/>
            <a:ext cx="2095500" cy="29813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Little Pooh Bear : Teddy Bears Best Deals With Price Comparison Online Shopping Price CheapestInIndia.co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280" y="4717325"/>
            <a:ext cx="1957793" cy="1957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75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53000" y="1997830"/>
            <a:ext cx="3668048" cy="24522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 </a:t>
            </a:r>
            <a:r>
              <a:rPr lang="en-US" sz="3200" dirty="0" smtClean="0">
                <a:latin typeface="Calibri" panose="020F0502020204030204" pitchFamily="34" charset="0"/>
              </a:rPr>
              <a:t>Teddy </a:t>
            </a:r>
            <a:r>
              <a:rPr lang="en-US" sz="3200" dirty="0">
                <a:latin typeface="Calibri" panose="020F0502020204030204" pitchFamily="34" charset="0"/>
              </a:rPr>
              <a:t>bear became an iconic children's </a:t>
            </a:r>
            <a:r>
              <a:rPr lang="en-US" sz="3200" dirty="0" smtClean="0">
                <a:latin typeface="Calibri" panose="020F0502020204030204" pitchFamily="34" charset="0"/>
              </a:rPr>
              <a:t>toy, </a:t>
            </a:r>
            <a:r>
              <a:rPr lang="en-US" sz="3200" dirty="0">
                <a:latin typeface="Calibri" panose="020F0502020204030204" pitchFamily="34" charset="0"/>
              </a:rPr>
              <a:t>celebrated in </a:t>
            </a:r>
            <a:r>
              <a:rPr lang="en-US" sz="3200" dirty="0" smtClean="0">
                <a:latin typeface="Calibri" panose="020F0502020204030204" pitchFamily="34" charset="0"/>
              </a:rPr>
              <a:t>stories, songs, </a:t>
            </a:r>
            <a:r>
              <a:rPr lang="en-US" sz="3200" dirty="0">
                <a:latin typeface="Calibri" panose="020F0502020204030204" pitchFamily="34" charset="0"/>
              </a:rPr>
              <a:t>and </a:t>
            </a:r>
            <a:r>
              <a:rPr lang="en-US" sz="3200" dirty="0" smtClean="0">
                <a:latin typeface="Calibri" panose="020F0502020204030204" pitchFamily="34" charset="0"/>
              </a:rPr>
              <a:t>films.</a:t>
            </a:r>
            <a:endParaRPr lang="ru-RU" sz="3200" dirty="0">
              <a:latin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522" y="368540"/>
            <a:ext cx="2497305" cy="349732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570" y="3788847"/>
            <a:ext cx="2623865" cy="2627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195" y="4159017"/>
            <a:ext cx="1749957" cy="2496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570" y="719060"/>
            <a:ext cx="2573358" cy="2557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295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2806</TotalTime>
  <Words>338</Words>
  <Application>Microsoft Office PowerPoint</Application>
  <PresentationFormat>Широкоэкранный</PresentationFormat>
  <Paragraphs>30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Century Gothic</vt:lpstr>
      <vt:lpstr>Wingdings 3</vt:lpstr>
      <vt:lpstr>Легкий дым</vt:lpstr>
      <vt:lpstr>Teddy Bear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Famous Teddy bears:</vt:lpstr>
      <vt:lpstr>Презентация PowerPoint</vt:lpstr>
      <vt:lpstr>Презентация PowerPoint</vt:lpstr>
    </vt:vector>
  </TitlesOfParts>
  <Company>DLL2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Teddy Bear</dc:title>
  <dc:creator>L</dc:creator>
  <cp:lastModifiedBy>L</cp:lastModifiedBy>
  <cp:revision>65</cp:revision>
  <dcterms:created xsi:type="dcterms:W3CDTF">2015-02-25T06:25:02Z</dcterms:created>
  <dcterms:modified xsi:type="dcterms:W3CDTF">2016-04-01T19:36:08Z</dcterms:modified>
</cp:coreProperties>
</file>