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4ED2-892E-4C37-B5B5-D26DE9B7726B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31F240-42F8-4568-B748-49A645837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4ED2-892E-4C37-B5B5-D26DE9B7726B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240-42F8-4568-B748-49A645837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4ED2-892E-4C37-B5B5-D26DE9B7726B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240-42F8-4568-B748-49A645837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4ED2-892E-4C37-B5B5-D26DE9B7726B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240-42F8-4568-B748-49A645837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4ED2-892E-4C37-B5B5-D26DE9B7726B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240-42F8-4568-B748-49A645837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4ED2-892E-4C37-B5B5-D26DE9B7726B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240-42F8-4568-B748-49A645837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4ED2-892E-4C37-B5B5-D26DE9B7726B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240-42F8-4568-B748-49A645837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4ED2-892E-4C37-B5B5-D26DE9B7726B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240-42F8-4568-B748-49A645837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4ED2-892E-4C37-B5B5-D26DE9B7726B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240-42F8-4568-B748-49A645837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4ED2-892E-4C37-B5B5-D26DE9B7726B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240-42F8-4568-B748-49A645837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4ED2-892E-4C37-B5B5-D26DE9B7726B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F240-42F8-4568-B748-49A645837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9F04ED2-892E-4C37-B5B5-D26DE9B7726B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31F240-42F8-4568-B748-49A645837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459432"/>
            <a:ext cx="7702624" cy="630932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Экологические экскурсии</a:t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как средство универсальных учебных действий</a:t>
            </a:r>
            <a:endParaRPr lang="ru-RU" sz="6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3245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260648"/>
            <a:ext cx="8424937" cy="659735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2.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Проводится итоговая беседа :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Закрепляются знания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Уточняются умения и навыки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Организуется рефлексия деятельности</a:t>
            </a:r>
          </a:p>
          <a:p>
            <a:pPr marL="0" indent="0" algn="just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Показывают учащимся,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в дальнейшим будут использованы материалы экскурсий в учебном процессе, во внеурочной деятельности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4494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642966"/>
            <a:ext cx="8229600" cy="400050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45632"/>
            <a:ext cx="8280920" cy="331236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/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ЭКСКУРСИИ</a:t>
            </a:r>
            <a:r>
              <a:rPr lang="ru-RU" sz="4000" dirty="0" smtClean="0">
                <a:solidFill>
                  <a:schemeClr val="tx1"/>
                </a:solidFill>
              </a:rPr>
              <a:t>-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это форма организации обучения , которая позволяет проводить наблюдение и изучение различных предметов, явлений и процессов в естественных условиях.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2613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4704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Задачи экскурсии: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Решают образовательные и воспитательные задачи  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2.Способствуют всестороннему развитию младших школьников 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Помогают достижению предметных результатов обучения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4.Служат становлению фундамента для формирования естественнонаучных и обществоведческих понятий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Осуществляют накопление у детей опыта общения с окружающим  миром </a:t>
            </a:r>
          </a:p>
          <a:p>
            <a:pPr marL="0" indent="0" algn="l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algn="l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63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Задачи экскурсии: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Решают достижение планируемых метапредметных результатов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 marL="0" indent="0" algn="just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Предполагают проведение наблюдений, практических работ, что тесно связано с формированием исследовательских умений и навыков младших школьников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8.Решают духовно-нравственные, экологические задачи воспитания школьников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9.Реализуют краеведческий принцип воспитания младших школьников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1945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76" y="116632"/>
            <a:ext cx="8697144" cy="980728"/>
          </a:xfrm>
        </p:spPr>
        <p:txBody>
          <a:bodyPr/>
          <a:lstStyle/>
          <a:p>
            <a:r>
              <a:rPr lang="ru-RU" sz="5200" dirty="0" smtClean="0">
                <a:solidFill>
                  <a:schemeClr val="tx1"/>
                </a:solidFill>
                <a:effectLst/>
              </a:rPr>
              <a:t>Классификация экскурсий </a:t>
            </a:r>
            <a:endParaRPr lang="ru-RU" sz="5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412776"/>
            <a:ext cx="2880320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Экскурсии</a:t>
            </a:r>
            <a:endParaRPr lang="ru-RU" b="1" dirty="0"/>
          </a:p>
        </p:txBody>
      </p:sp>
      <p:cxnSp>
        <p:nvCxnSpPr>
          <p:cNvPr id="7" name="Прямая соединительная линия 6"/>
          <p:cNvCxnSpPr>
            <a:stCxn id="4" idx="2"/>
          </p:cNvCxnSpPr>
          <p:nvPr/>
        </p:nvCxnSpPr>
        <p:spPr>
          <a:xfrm>
            <a:off x="4572000" y="2204864"/>
            <a:ext cx="0" cy="288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19813" y="2780928"/>
            <a:ext cx="1897038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месту в учебном плане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09992" y="2780928"/>
            <a:ext cx="1986464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содержанию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2780928"/>
            <a:ext cx="2217827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дидактическим целям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2780928"/>
            <a:ext cx="2376264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характеру познавательной деятельности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>
            <a:stCxn id="10" idx="0"/>
          </p:cNvCxnSpPr>
          <p:nvPr/>
        </p:nvCxnSpPr>
        <p:spPr>
          <a:xfrm flipV="1">
            <a:off x="1168332" y="2492896"/>
            <a:ext cx="0" cy="288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3" idx="0"/>
          </p:cNvCxnSpPr>
          <p:nvPr/>
        </p:nvCxnSpPr>
        <p:spPr>
          <a:xfrm flipV="1">
            <a:off x="7848364" y="2492896"/>
            <a:ext cx="0" cy="28803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68332" y="2492896"/>
            <a:ext cx="668003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1" idx="0"/>
          </p:cNvCxnSpPr>
          <p:nvPr/>
        </p:nvCxnSpPr>
        <p:spPr>
          <a:xfrm>
            <a:off x="3203224" y="2492896"/>
            <a:ext cx="0" cy="288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2" idx="0"/>
          </p:cNvCxnSpPr>
          <p:nvPr/>
        </p:nvCxnSpPr>
        <p:spPr>
          <a:xfrm>
            <a:off x="5392881" y="2492896"/>
            <a:ext cx="1" cy="288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23528" y="3501008"/>
            <a:ext cx="0" cy="7920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23528" y="4293096"/>
            <a:ext cx="1440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67544" y="3897052"/>
            <a:ext cx="2088232" cy="13321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/>
              <a:t>Учебные</a:t>
            </a:r>
          </a:p>
          <a:p>
            <a:r>
              <a:rPr lang="ru-RU" sz="1700" dirty="0" smtClean="0"/>
              <a:t>(предусмотренные программой)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err="1" smtClean="0"/>
              <a:t>Внеучебные</a:t>
            </a:r>
            <a:endParaRPr lang="ru-RU" sz="17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843808" y="3501008"/>
            <a:ext cx="0" cy="7920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843808" y="4293096"/>
            <a:ext cx="1440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987824" y="3893119"/>
            <a:ext cx="2016224" cy="1192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/>
              <a:t>Тематические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/>
              <a:t>Комплексные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/>
              <a:t>Обзорные 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220072" y="3501008"/>
            <a:ext cx="0" cy="7920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199149" y="4293096"/>
            <a:ext cx="1440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357630" y="3897052"/>
            <a:ext cx="1590634" cy="1192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/>
              <a:t>Вводные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/>
              <a:t>Текущие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/>
              <a:t>Итоговые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7308304" y="3573016"/>
            <a:ext cx="0" cy="7211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308304" y="4294159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7416316" y="3898115"/>
            <a:ext cx="1590634" cy="1192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/>
              <a:t>Иллюстративные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/>
              <a:t>Исследовательские</a:t>
            </a:r>
          </a:p>
        </p:txBody>
      </p:sp>
    </p:spTree>
    <p:extLst>
      <p:ext uri="{BB962C8B-B14F-4D97-AF65-F5344CB8AC3E}">
        <p14:creationId xmlns="" xmlns:p14="http://schemas.microsoft.com/office/powerpoint/2010/main" val="257044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1"/>
                </a:solidFill>
                <a:effectLst/>
              </a:rPr>
              <a:t>Виды экскурсий </a:t>
            </a:r>
            <a:endParaRPr lang="ru-RU" sz="4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1"/>
            <a:ext cx="8640960" cy="583264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1.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Вводные-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проводится в целях активизации познавательной деятельности учащихся или актуализации опорных знаний 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Текущие-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проводятся параллельно с изучением какой-либо темы и служат для достижения результатов обучения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3.Итоговые-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направлены на закрепление изученного ранее материала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4.Иллюстративные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предполагают описание, показ и характеристику явлений и процессов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Исследовательские-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предполагают самостоятельное изучение школьниками объектов и явлений (учитель руководит)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91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</a:rPr>
              <a:t>Технология проведения экскурсий </a:t>
            </a:r>
            <a:endParaRPr lang="ru-RU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экскурсий предусматривает реализацию в 3 этапа: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358775" algn="ctr" defTabSz="246063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учителя</a:t>
            </a:r>
          </a:p>
          <a:p>
            <a:pPr marL="360363" indent="358775" algn="ctr" defTabSz="246063"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358775" algn="ctr" defTabSz="246063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учащихся</a:t>
            </a:r>
          </a:p>
          <a:p>
            <a:pPr marL="360363" indent="358775" algn="ctr" defTabSz="246063"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358775" algn="ctr" defTabSz="246063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родителей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913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effectLst/>
              </a:rPr>
              <a:t>Процесс непосредственного проведения экскурсий </a:t>
            </a:r>
            <a:endParaRPr lang="ru-RU" sz="4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568952" cy="478112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Делится на 3 части в соответствие с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дидактическими целями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ходе которой учитель еще раз информирует детей о целях, маршрутах, правилах поведения и т.п.</a:t>
            </a:r>
          </a:p>
          <a:p>
            <a:pPr marL="514350" indent="-514350" algn="just">
              <a:buAutoNum type="arabicPeriod"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Рабочая часть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включает проведение наблюдений, самостоятельную работу детей, сбор материала и т.п.</a:t>
            </a:r>
          </a:p>
          <a:p>
            <a:pPr marL="514350" indent="-514350" algn="just">
              <a:buAutoNum type="arabicPeriod"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Заключительная часть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ходе которой подводятся итоги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1141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sz="4800" b="1" dirty="0" err="1" smtClean="0">
                <a:solidFill>
                  <a:schemeClr val="tx1"/>
                </a:solidFill>
                <a:effectLst/>
              </a:rPr>
              <a:t>Постэкскурсионный</a:t>
            </a:r>
            <a:r>
              <a:rPr lang="ru-RU" sz="4800" b="1" dirty="0" smtClean="0">
                <a:solidFill>
                  <a:schemeClr val="tx1"/>
                </a:solidFill>
                <a:effectLst/>
              </a:rPr>
              <a:t> этап </a:t>
            </a:r>
            <a:endParaRPr lang="ru-RU" sz="4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готовят отчет :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резентации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Рисунки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Фотографии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Стенгазеты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Выставки и т.п.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6"/>
            <a:ext cx="5114181" cy="3829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119" y="2924944"/>
            <a:ext cx="5753881" cy="3246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78058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99</TotalTime>
  <Words>309</Words>
  <Application>Microsoft Office PowerPoint</Application>
  <PresentationFormat>Экран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Экологические экскурсии как средство универсальных учебных действий</vt:lpstr>
      <vt:lpstr>  ЭКСКУРСИИ- это форма организации обучения , которая позволяет проводить наблюдение и изучение различных предметов, явлений и процессов в естественных условиях.  </vt:lpstr>
      <vt:lpstr>Задачи экскурсии:</vt:lpstr>
      <vt:lpstr>Задачи экскурсии:</vt:lpstr>
      <vt:lpstr>Классификация экскурсий </vt:lpstr>
      <vt:lpstr>Виды экскурсий </vt:lpstr>
      <vt:lpstr>Технология проведения экскурсий </vt:lpstr>
      <vt:lpstr>Процесс непосредственного проведения экскурсий </vt:lpstr>
      <vt:lpstr>Постэкскурсионный этап </vt:lpstr>
      <vt:lpstr>Слайд 10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Экскурсии как форма организации обучения. Методика их проведения</dc:title>
  <dc:creator>Ксения</dc:creator>
  <cp:lastModifiedBy>Admin</cp:lastModifiedBy>
  <cp:revision>14</cp:revision>
  <dcterms:created xsi:type="dcterms:W3CDTF">2018-10-15T16:11:59Z</dcterms:created>
  <dcterms:modified xsi:type="dcterms:W3CDTF">2025-06-23T08:53:19Z</dcterms:modified>
</cp:coreProperties>
</file>