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en-US" dirty="0" smtClean="0"/>
              <a:t>The solar system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ema_solnechnoy_sistemy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eighth planet is Neptune.</a:t>
            </a:r>
            <a:endParaRPr lang="ru-RU" dirty="0"/>
          </a:p>
        </p:txBody>
      </p:sp>
      <p:pic>
        <p:nvPicPr>
          <p:cNvPr id="4" name="Содержимое 3" descr="Neptun-vid-s-Voyadzher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Lilliput's Pluto.</a:t>
            </a:r>
            <a:endParaRPr lang="ru-RU" dirty="0"/>
          </a:p>
        </p:txBody>
      </p:sp>
      <p:pic>
        <p:nvPicPr>
          <p:cNvPr id="4" name="Содержимое 3" descr="pl1-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5" y="1815306"/>
            <a:ext cx="6000750" cy="40957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3200400"/>
            <a:ext cx="43434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9600" dirty="0" smtClean="0"/>
              <a:t>The end</a:t>
            </a:r>
            <a:endParaRPr lang="ru-RU" sz="9600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most bigger star in solar system is the Sun.</a:t>
            </a:r>
            <a:endParaRPr lang="ru-RU" dirty="0"/>
          </a:p>
        </p:txBody>
      </p:sp>
      <p:pic>
        <p:nvPicPr>
          <p:cNvPr id="8" name="Содержимое 7" descr="9oboev.ru-52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planet is Mercury.</a:t>
            </a:r>
            <a:endParaRPr lang="ru-RU" dirty="0"/>
          </a:p>
        </p:txBody>
      </p:sp>
      <p:pic>
        <p:nvPicPr>
          <p:cNvPr id="4" name="Содержимое 3" descr="aae97641162832329f91dd1c23630e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2297" y="1600200"/>
            <a:ext cx="6099406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planet is Venus.</a:t>
            </a:r>
            <a:endParaRPr lang="ru-RU" dirty="0"/>
          </a:p>
        </p:txBody>
      </p:sp>
      <p:pic>
        <p:nvPicPr>
          <p:cNvPr id="4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135" y="1600200"/>
            <a:ext cx="4615729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planet is the Earth.</a:t>
            </a:r>
            <a:endParaRPr lang="ru-RU" dirty="0"/>
          </a:p>
        </p:txBody>
      </p:sp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planet is Mars.</a:t>
            </a:r>
            <a:endParaRPr lang="ru-RU" dirty="0"/>
          </a:p>
        </p:txBody>
      </p:sp>
      <p:pic>
        <p:nvPicPr>
          <p:cNvPr id="6" name="Содержимое 5" descr="Марс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2582" y="1600200"/>
            <a:ext cx="5658835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fifth planet is Jupiter.</a:t>
            </a:r>
            <a:endParaRPr lang="ru-RU" dirty="0"/>
          </a:p>
        </p:txBody>
      </p:sp>
      <p:pic>
        <p:nvPicPr>
          <p:cNvPr id="6" name="Содержимое 5" descr="Планета-Юпите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planet is Saturn.</a:t>
            </a:r>
            <a:endParaRPr lang="ru-RU" dirty="0"/>
          </a:p>
        </p:txBody>
      </p:sp>
      <p:pic>
        <p:nvPicPr>
          <p:cNvPr id="4" name="Содержимое 3" descr="fonstola.ru-10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seventh planet is Uranus.</a:t>
            </a:r>
            <a:endParaRPr lang="ru-RU" dirty="0"/>
          </a:p>
        </p:txBody>
      </p:sp>
      <p:pic>
        <p:nvPicPr>
          <p:cNvPr id="4" name="Содержимое 3" descr="53904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5695950" cy="5257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The solar system</vt:lpstr>
      <vt:lpstr>The most bigger star in solar system is the Sun.</vt:lpstr>
      <vt:lpstr>First planet is Mercury.</vt:lpstr>
      <vt:lpstr>The second planet is Venus.</vt:lpstr>
      <vt:lpstr>The third planet is the Earth.</vt:lpstr>
      <vt:lpstr>The fourth planet is Mars.</vt:lpstr>
      <vt:lpstr>The fifth planet is Jupiter.</vt:lpstr>
      <vt:lpstr>The sixth planet is Saturn.</vt:lpstr>
      <vt:lpstr>The seventh planet is Uranus.</vt:lpstr>
      <vt:lpstr>The eighth planet is Neptune.</vt:lpstr>
      <vt:lpstr>And Lilliput's Pluto.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</dc:title>
  <dc:creator>123</dc:creator>
  <cp:lastModifiedBy>123</cp:lastModifiedBy>
  <cp:revision>6</cp:revision>
  <dcterms:created xsi:type="dcterms:W3CDTF">2015-12-16T03:07:29Z</dcterms:created>
  <dcterms:modified xsi:type="dcterms:W3CDTF">2015-12-16T04:07:38Z</dcterms:modified>
</cp:coreProperties>
</file>