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9" r:id="rId4"/>
    <p:sldId id="271" r:id="rId5"/>
    <p:sldId id="272" r:id="rId6"/>
    <p:sldId id="273" r:id="rId7"/>
    <p:sldId id="274" r:id="rId8"/>
    <p:sldId id="275" r:id="rId9"/>
    <p:sldId id="264" r:id="rId10"/>
    <p:sldId id="265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11.08.2025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rg.ru/2007/02/19/polsha-mogily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ria.ru/world/20110223/337834092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428604"/>
            <a:ext cx="7772400" cy="225584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Памятники советским воинам-освободителям (ВОВ)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зарубежных странах.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72264" y="4071942"/>
            <a:ext cx="2143140" cy="11430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Открытка из интернета. Открытые источни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928934"/>
            <a:ext cx="4646112" cy="3071834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Словакия. Братислава.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Мемориал советским воинам на холме Славин в Братиславе был сооружен в 1960 году. Раньше на этом месте было полевое кладбище воинов Советской армии. На десяти тысячах квадратных метров в индивидуальных и братских могилах всего захоронено 6845 советских воинов.</a:t>
            </a:r>
          </a:p>
          <a:p>
            <a:endParaRPr lang="ru-RU" dirty="0"/>
          </a:p>
        </p:txBody>
      </p:sp>
      <p:pic>
        <p:nvPicPr>
          <p:cNvPr id="5" name="Содержимое 4" descr="Словакия. Братислава. Мемориал советским воинам на холме Славин.Ссылка:https://yandex.ru/images/search?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3657600" cy="3299757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71604" y="5143512"/>
            <a:ext cx="328614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МЕМОРИАЛ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СОВЕТСКИМ ВОИНАМ </a:t>
            </a:r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ХОЛМЕ СЛАВИН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Чехия.Прага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357298"/>
            <a:ext cx="3657600" cy="10477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мемориал расположен на Ольшанском кладбище в Праге.</a:t>
            </a:r>
          </a:p>
          <a:p>
            <a:endParaRPr lang="ru-RU" dirty="0"/>
          </a:p>
        </p:txBody>
      </p:sp>
      <p:pic>
        <p:nvPicPr>
          <p:cNvPr id="5" name="Содержимое 4" descr="Мемориал советским воинам в Праге на Ольшанском кладбище. Ссылка на фото: https://yandex.ru/images/search?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3657600" cy="2718816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214414" y="4429132"/>
            <a:ext cx="378621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Мемориал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советским воинам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Мемориал советским воинам в Праге на Ольшанском кладбище. Ссылка на фото: https://yandex.ru/images/search?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714620"/>
            <a:ext cx="2784181" cy="2428892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3108" y="5429264"/>
            <a:ext cx="6357982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ВЕЧНАЯ СЛАВА ВОИНАМ КРАСНОЙ АРМИИ, ПАВШИМ В БОЯХ ЗА ЧЕСТЬ И НЕЗАВИСИМОСТЬ СОВЕТСКОЙ РОДИНЫ И ОСВОБОЖДЕНИЕ СЛАВЯНСКИХ НАРОДОВ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ФАШИЗМА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1941-1945 г.г."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оздравительная открытка из интернета. Ссылка: https://yandex.ru/images/search?from=tabbar&amp;text=открытки%20с%209%20мая%20с%20днем%20побед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71480"/>
            <a:ext cx="707236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Австрия. Вена. 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4053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Памятник  (скульптор Михаил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Интизарян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архитектор Сергей Яковлев) был открыт 8 мая 1949 года на площади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Шварценбергплац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центре города, рядом с комплексом Бельведер.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Монумент представляет собой фигуру русского солдата в полный рост.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руке воина — золотой щит в виде герба СССР, ниже — колоннада, украшенная надписью на русском языке: "Вечная слава героям Красной армии, павшим в боях с немецко-фашистскими захватчиками за свободу и независимость народов Европы".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амятник советским воинам-освободителям в Вене. Фото автора канала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3657600" cy="354079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85918" y="5286388"/>
            <a:ext cx="27146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Памятник 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советским</a:t>
            </a:r>
          </a:p>
          <a:p>
            <a:pPr algn="ctr"/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воинам-освободителям.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Болгария. Пловдив. 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Памятник был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установлен в 1954 году. Скульпторы —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Тодор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Босилска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Любомир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Далчев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Александр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Занков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Александр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Ковачев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Георгий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Коцев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Василь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Радославов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17-метровая каменная статуя воина установлена на гранитном пьедестале на вершине холма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Бунарджик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На постаменте выведено имя: "Алеша".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Прототипом для памятника был выбран реальный человек — сибиряк Алексей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Скурлатов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олгария. Пловдив. Гора Бунарджик. Известный и знаменитый памятник советскому солдату-освободителю &quot;Алёша&quot;. Открытые источники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3657600" cy="2264054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42976" y="3857628"/>
            <a:ext cx="3857652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советскому солдату-освободителю "Алёша" </a:t>
            </a:r>
            <a:endParaRPr kumimoji="0" lang="ru-RU" sz="12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Болгария. Пловдив. Гора Бунарджик. Известный и знаменитый памятник советскому солдату-освободителю &quot;Алёша&quot;. Открытые источники"/>
          <p:cNvPicPr/>
          <p:nvPr/>
        </p:nvPicPr>
        <p:blipFill>
          <a:blip r:embed="rId3" cstate="print"/>
          <a:srcRect t="18911" r="-94"/>
          <a:stretch>
            <a:fillRect/>
          </a:stretch>
        </p:blipFill>
        <p:spPr bwMode="auto">
          <a:xfrm>
            <a:off x="1643042" y="4714884"/>
            <a:ext cx="3000396" cy="1714512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Великобритания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Лондон. 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643050"/>
            <a:ext cx="3657600" cy="41434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находится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территории парка Имперского военного музея. Его открытие состоялось 9 мая 1999 года. Над композицией работал скульптор С. Щербаков.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композиция представляет собой трехметровую фигуру женщины со склоненной головой, в высоко поднятых руках она держит колокол. У подножия памятника лежит гранитная плита со словами памяти.</a:t>
            </a:r>
          </a:p>
          <a:p>
            <a:endParaRPr lang="ru-RU" dirty="0"/>
          </a:p>
        </p:txBody>
      </p:sp>
      <p:pic>
        <p:nvPicPr>
          <p:cNvPr id="5" name="Содержимое 4" descr="Лондон. ПАМЯТНИК ГРАЖДАНАМ СССР, ПОГИБШИМ В ГОДЫ ВТОРОЙ МИРОВОЙ ВОЙНЫ. Ссылка: https://yandex.ru/images/search?from=tabbar&amp;text=великобритания.%20памятник%20гражданам%20ссср%2C%20погибшим%20в%20годы%20второй%20мировой%20войны%20(1999%20год)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3857652" cy="3357586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5072074"/>
            <a:ext cx="3857652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 гражданам СССР,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погибшим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годы Второй мировой войны. </a:t>
            </a:r>
            <a:endParaRPr kumimoji="0" lang="ru-RU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Венгрия.Будапешт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6" y="1428736"/>
            <a:ext cx="3504432" cy="46634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Единственный памятник советским воинам-освободителям в Будапеште находится на площади Свободы на левом берегу Дуная. В центральной части каменной стелы расположен позолоченный герб, под которым надпись: «СЛАВА СОВЕТСКИМ ВОИНАМ-ОСВОБОДИТЕЛЯМ». В нижней части — барельеф. Венчает обелиск золотая звезда.</a:t>
            </a:r>
          </a:p>
          <a:p>
            <a:endParaRPr lang="ru-RU" dirty="0"/>
          </a:p>
        </p:txBody>
      </p:sp>
      <p:pic>
        <p:nvPicPr>
          <p:cNvPr id="5" name="Содержимое 4" descr="Венгрия. Памятник советским воинам-освободителям в Будапеште (1945 год). Открытые источники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4000528" cy="3000396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28728" y="5000636"/>
            <a:ext cx="3429024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 советским воинам-освободителям</a:t>
            </a:r>
            <a:endParaRPr kumimoji="0" lang="ru-RU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Германия.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Берлин.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071546"/>
            <a:ext cx="3657600" cy="52864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Воинский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мемориал был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возведен в 1947–1949 годах по проекту Евгения Вучетича и Якова Белопольского. Открытие монумента состоялось 8 мая 1949 года. Здесь захоронены останки 7000 советских солдат, погибших при штурме Берлина, останки которых были временно захоронены на разных городских кладбищах.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памятник всего мемориала — «Воин-освободитель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Двенадцатиметровая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статуя советского солдата отлита из бронзы. В одной руке у него меч, разрубающий немецкую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свастику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другой рукой он прижимает к груди спасенную немецкую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девочку.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Воинский мемориал в Трептов- парке (1949 год).Открытые источники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3643338" cy="2928958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500166" y="5857892"/>
            <a:ext cx="3286148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Воинский мемориал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0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Трептов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парке.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Воинский мемориал в Трептов парке (1949 год).Ссылка: https://yandex.ru/images/search?img_url=https%3A%2F%2Fsun6-21."/>
          <p:cNvPicPr/>
          <p:nvPr/>
        </p:nvPicPr>
        <p:blipFill>
          <a:blip r:embed="rId3" cstate="print"/>
          <a:srcRect t="52536" r="685"/>
          <a:stretch>
            <a:fillRect/>
          </a:stretch>
        </p:blipFill>
        <p:spPr bwMode="auto">
          <a:xfrm>
            <a:off x="1357290" y="4357694"/>
            <a:ext cx="3740578" cy="133723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Норвегия.Осло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Памятник был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установлен 7 ноября 1947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года. Находится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он в северо-восточной части кладбища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Вестре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Гравлунд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над братской могилой. Здесь захоронено 347 советских воинов. Автором этого памятника является норвежский скульптур К.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Серлие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Памятник представляет собой четырехгранную стелу. Она выполнена из серого гранита и стоит на постаменте. Спереди мы видим барельеф советского воина с автоматом в руках. На пьедестале высечены слова благодарности на норвежском языке: "Норвегия благодарит вас". А на боковых сторонах на двух языках - " В память о советских солдатах, погибших в битве за общее дело 1941-1945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г.г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Памятник неизвестному солдату в Осло. Ссылка: https://yandex.ru/images/search?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3657600" cy="2795781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643042" y="4786322"/>
            <a:ext cx="31146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Памятник 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неизвестному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солдату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ПОЛЬША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Варшава.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0694" y="1524000"/>
            <a:ext cx="3432994" cy="497683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Воинское кладбище было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создано в 1950 году.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Мемориал окружен городским парком общей площадью 19 гектаров. Центральным памятником мемориала является обелиск из гранита высотой 35 метров. Слева и справа от него расположены скульптурные композиции советских воинов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В 696 братских и 138 индивидуальных могилах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кладбища-мемориала захоронены 23 759 советских воинов.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ладбище-мавзолей советских воинов в Варшаве. Ссылка: https://yandex.ru/images/search?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4071966" cy="2286016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357290" y="4500570"/>
            <a:ext cx="35719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4"/>
              </a:rPr>
              <a:t>Воинское кладбище-мемориал советских воинов 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РУМЫНИЯ.БУХАРЕСТ.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38338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Памятник советским воинам в Бухаресте был установлен в 1945 году в самом центре Братиславы. Он представляет собой устремленную вперед фигуру советского воина с развевающимся знаменем в руках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Румыния. Бухарест. Памятник советским воинам. Ссылка:https://yandex.ru/images/search?from=tabbar&amp;text=румыния.%20памятник%20советским%20воинам%20в%20бухаресте%20(1945%20год)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3657600" cy="2947755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214414" y="4786322"/>
            <a:ext cx="37147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ПАМЯТНИК СОВЕТСКИМ ВОИНАМ В БУХАРЕСТЕ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127</TotalTime>
  <Words>498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Памятники советским воинам-освободителям (ВОВ)  в зарубежных странах.</vt:lpstr>
      <vt:lpstr>Австрия. Вена. </vt:lpstr>
      <vt:lpstr>Болгария. Пловдив. </vt:lpstr>
      <vt:lpstr>Великобритания. Лондон. </vt:lpstr>
      <vt:lpstr>Венгрия.Будапешт.</vt:lpstr>
      <vt:lpstr>Германия. Берлин.</vt:lpstr>
      <vt:lpstr>Норвегия.Осло.</vt:lpstr>
      <vt:lpstr>ПОЛЬША. Варшава.</vt:lpstr>
      <vt:lpstr>РУМЫНИЯ.БУХАРЕСТ. </vt:lpstr>
      <vt:lpstr>Словакия. Братислава. </vt:lpstr>
      <vt:lpstr>Чехия.Прага.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советским воинам в зарубежных странах</dc:title>
  <dc:creator>Иваньково Школа</dc:creator>
  <cp:lastModifiedBy>Иваньково Школа</cp:lastModifiedBy>
  <cp:revision>14</cp:revision>
  <dcterms:created xsi:type="dcterms:W3CDTF">2025-08-11T06:11:04Z</dcterms:created>
  <dcterms:modified xsi:type="dcterms:W3CDTF">2025-08-11T08:42:02Z</dcterms:modified>
</cp:coreProperties>
</file>