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1E23-966D-4462-AF60-86A2F93760C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CE895-A175-4AED-ADDF-76A71AA29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E895-A175-4AED-ADDF-76A71AA29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5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A892-64E0-4007-89CB-D094023A680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8DFC-66B8-401C-AF52-9F6C3B66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7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11971"/>
          <a:stretch/>
        </p:blipFill>
        <p:spPr>
          <a:xfrm>
            <a:off x="-13855" y="0"/>
            <a:ext cx="9157855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87581" y="498763"/>
            <a:ext cx="6982691" cy="5334000"/>
          </a:xfrm>
          <a:prstGeom prst="roundRect">
            <a:avLst/>
          </a:prstGeom>
          <a:solidFill>
            <a:srgbClr val="00B0F0">
              <a:alpha val="6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5399" y="958426"/>
            <a:ext cx="674736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Дорога</a:t>
            </a:r>
          </a:p>
          <a:p>
            <a:pPr algn="ctr"/>
            <a:r>
              <a:rPr lang="ru-RU" sz="60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 и её составные </a:t>
            </a:r>
          </a:p>
          <a:p>
            <a:pPr algn="ctr"/>
            <a:r>
              <a:rPr lang="ru-RU" sz="60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части</a:t>
            </a:r>
            <a:endParaRPr lang="ru-RU" sz="60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5039" y="4909433"/>
            <a:ext cx="42822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u-RU" sz="20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Воспитатели: Ломова Н.В.</a:t>
            </a:r>
          </a:p>
          <a:p>
            <a:pPr algn="just"/>
            <a:r>
              <a:rPr lang="ru-RU" sz="2000" b="1" dirty="0" smtClean="0">
                <a:ln/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Румянцева М.В.</a:t>
            </a:r>
            <a:endParaRPr lang="ru-RU" sz="20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381904"/>
            <a:ext cx="7712252" cy="7833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7" y="1058699"/>
            <a:ext cx="3507339" cy="232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/>
          <a:stretch/>
        </p:blipFill>
        <p:spPr>
          <a:xfrm>
            <a:off x="4015861" y="1016369"/>
            <a:ext cx="3069666" cy="346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41" y="3360142"/>
            <a:ext cx="3332621" cy="221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516037" y="2239583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6"/>
          <a:stretch/>
        </p:blipFill>
        <p:spPr>
          <a:xfrm>
            <a:off x="5102150" y="3247113"/>
            <a:ext cx="1967347" cy="134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355495" y="2412899"/>
            <a:ext cx="3622562" cy="5144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6"/>
          <a:stretch/>
        </p:blipFill>
        <p:spPr>
          <a:xfrm>
            <a:off x="604349" y="875876"/>
            <a:ext cx="2221619" cy="207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1" y="900334"/>
            <a:ext cx="3293916" cy="219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5" y="3126994"/>
            <a:ext cx="4472231" cy="251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6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4" y="838671"/>
            <a:ext cx="4929116" cy="277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9" y="3429000"/>
            <a:ext cx="3870036" cy="217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1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74" y="902780"/>
            <a:ext cx="4978977" cy="279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7" y="3002084"/>
            <a:ext cx="4134005" cy="267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7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9" y="1115291"/>
            <a:ext cx="6444883" cy="429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305476" y="2243337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1" y="843822"/>
            <a:ext cx="5474131" cy="473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6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8" y="894904"/>
            <a:ext cx="2788601" cy="185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44" y="835963"/>
            <a:ext cx="3767281" cy="2825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8" y="2912272"/>
            <a:ext cx="4085292" cy="272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8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442" y="1486767"/>
            <a:ext cx="6683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До свидания!</a:t>
            </a:r>
          </a:p>
          <a:p>
            <a:pPr algn="ctr"/>
            <a:r>
              <a:rPr lang="ru-RU" sz="5400" b="1" dirty="0" smtClean="0">
                <a:ln/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До новых встреч!</a:t>
            </a:r>
            <a:endParaRPr lang="ru-RU" sz="5400" b="1" cap="none" spc="0" dirty="0" smtClean="0">
              <a:ln/>
              <a:solidFill>
                <a:schemeClr val="accent5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5603" y="1386793"/>
            <a:ext cx="5902578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Тянется </a:t>
            </a:r>
            <a:r>
              <a:rPr lang="ru-RU" sz="400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нитка, </a:t>
            </a:r>
          </a:p>
          <a:p>
            <a:pPr algn="ctr"/>
            <a:r>
              <a:rPr lang="ru-RU" sz="4000" b="1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среди </a:t>
            </a:r>
            <a:r>
              <a:rPr lang="ru-RU" sz="400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нив петляя, </a:t>
            </a:r>
          </a:p>
          <a:p>
            <a:pPr algn="ctr"/>
            <a:r>
              <a:rPr lang="ru-RU" sz="4000" b="1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без </a:t>
            </a:r>
            <a:r>
              <a:rPr lang="ru-RU" sz="400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конца и края. </a:t>
            </a:r>
          </a:p>
          <a:p>
            <a:pPr algn="ctr"/>
            <a:r>
              <a:rPr lang="ru-RU" sz="4000" b="1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ни </a:t>
            </a:r>
            <a:r>
              <a:rPr lang="ru-RU" sz="400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её порвать, </a:t>
            </a:r>
          </a:p>
          <a:p>
            <a:pPr algn="ctr"/>
            <a:r>
              <a:rPr lang="ru-RU" sz="4000" b="1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ни </a:t>
            </a:r>
            <a:r>
              <a:rPr lang="ru-RU" sz="400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в клубок смотать</a:t>
            </a:r>
            <a:r>
              <a:rPr lang="ru-RU" sz="4000" b="1" dirty="0">
                <a:ln/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6000" b="1" cap="none" spc="0" dirty="0" smtClean="0">
              <a:ln/>
              <a:solidFill>
                <a:schemeClr val="accent5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6" y="792326"/>
            <a:ext cx="6538190" cy="4903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3546754"/>
            <a:ext cx="3247378" cy="1823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113744"/>
            <a:ext cx="2743199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7" y="1007030"/>
            <a:ext cx="2904078" cy="2258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12" y="3456994"/>
            <a:ext cx="2784727" cy="2088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07549" y="2296806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804540"/>
            <a:ext cx="6593465" cy="4945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6" y="881445"/>
            <a:ext cx="6805427" cy="4521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"/>
          <a:stretch/>
        </p:blipFill>
        <p:spPr>
          <a:xfrm>
            <a:off x="394454" y="775855"/>
            <a:ext cx="6793288" cy="4977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5" y="932150"/>
            <a:ext cx="3029527" cy="227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26" y="912446"/>
            <a:ext cx="3082069" cy="23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9" y="3290778"/>
            <a:ext cx="4322618" cy="230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-681"/>
          <a:stretch/>
        </p:blipFill>
        <p:spPr>
          <a:xfrm>
            <a:off x="0" y="0"/>
            <a:ext cx="9919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9" y="5403273"/>
            <a:ext cx="3948546" cy="18781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4" y="423468"/>
            <a:ext cx="7712252" cy="783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262" l="440" r="39231">
                        <a14:foregroundMark x1="6044" y1="69531" x2="7857" y2="48535"/>
                        <a14:foregroundMark x1="2418" y1="58984" x2="7143" y2="44434"/>
                        <a14:foregroundMark x1="36209" y1="65527" x2="34396" y2="40430"/>
                        <a14:foregroundMark x1="38187" y1="51465" x2="37747" y2="41211"/>
                        <a14:foregroundMark x1="20440" y1="40430" x2="20440" y2="40430"/>
                        <a14:foregroundMark x1="25165" y1="36621" x2="25165" y2="36621"/>
                        <a14:backgroundMark x1="22747" y1="23730" x2="34396" y2="27734"/>
                        <a14:backgroundMark x1="12857" y1="24023" x2="16978" y2="24316"/>
                        <a14:backgroundMark x1="20330" y1="61426" x2="20604" y2="87598"/>
                        <a14:backgroundMark x1="18956" y1="63379" x2="22857" y2="60938"/>
                        <a14:backgroundMark x1="29560" y1="59863" x2="36044" y2="73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83"/>
          <a:stretch/>
        </p:blipFill>
        <p:spPr>
          <a:xfrm flipH="1">
            <a:off x="6486525" y="2299660"/>
            <a:ext cx="3622562" cy="514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997527"/>
            <a:ext cx="3647210" cy="243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6"/>
          <a:stretch/>
        </p:blipFill>
        <p:spPr>
          <a:xfrm>
            <a:off x="4398652" y="997527"/>
            <a:ext cx="2625436" cy="304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2" y="3243602"/>
            <a:ext cx="3698494" cy="244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8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44</Words>
  <Application>Microsoft Office PowerPoint</Application>
  <PresentationFormat>Экран (4:3)</PresentationFormat>
  <Paragraphs>13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Ноутбука Пользователь</dc:creator>
  <cp:lastModifiedBy>Uzer</cp:lastModifiedBy>
  <cp:revision>9</cp:revision>
  <dcterms:created xsi:type="dcterms:W3CDTF">2018-10-18T07:59:43Z</dcterms:created>
  <dcterms:modified xsi:type="dcterms:W3CDTF">2021-12-19T15:20:20Z</dcterms:modified>
</cp:coreProperties>
</file>