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64" r:id="rId3"/>
    <p:sldId id="261" r:id="rId4"/>
    <p:sldId id="267" r:id="rId5"/>
    <p:sldId id="269" r:id="rId6"/>
    <p:sldId id="266" r:id="rId7"/>
    <p:sldId id="268" r:id="rId8"/>
    <p:sldId id="262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70B"/>
    <a:srgbClr val="0000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6509-4BEB-4B82-9C9E-156D1A5062F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9059-0760-4801-A487-03724FB7A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0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7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4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3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4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7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0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9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9059-0760-4801-A487-03724FB7A8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3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185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671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9773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4417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2555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1327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1802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8943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1309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2986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0538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50D-DA50-486A-AB7E-F2A5005EA50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46028-2649-4939-BADC-17805D4A8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r="11722"/>
          <a:stretch/>
        </p:blipFill>
        <p:spPr>
          <a:xfrm>
            <a:off x="-13855" y="0"/>
            <a:ext cx="919941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12272" y="374072"/>
            <a:ext cx="6747164" cy="6026728"/>
          </a:xfrm>
          <a:prstGeom prst="roundRect">
            <a:avLst/>
          </a:prstGeom>
          <a:solidFill>
            <a:srgbClr val="00B0F0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7546" y="209847"/>
            <a:ext cx="613661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Где и как</a:t>
            </a:r>
          </a:p>
          <a:p>
            <a:pPr algn="ctr"/>
            <a:r>
              <a:rPr lang="ru-RU" sz="7200" b="1" dirty="0" smtClean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 правильно</a:t>
            </a:r>
          </a:p>
          <a:p>
            <a:pPr algn="ctr"/>
            <a:r>
              <a:rPr lang="ru-RU" sz="7200" b="1" dirty="0" smtClean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 переходить</a:t>
            </a:r>
          </a:p>
          <a:p>
            <a:pPr algn="ctr"/>
            <a:r>
              <a:rPr lang="ru-RU" sz="7200" b="1" dirty="0" smtClean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 дорогу</a:t>
            </a:r>
            <a:endParaRPr lang="ru-RU" sz="7200" b="1" cap="none" spc="0" dirty="0">
              <a:ln/>
              <a:solidFill>
                <a:srgbClr val="0000CC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862" y="5567571"/>
            <a:ext cx="49339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Воспитатели: Ломова Н.В</a:t>
            </a:r>
          </a:p>
          <a:p>
            <a:pPr algn="just"/>
            <a:r>
              <a:rPr lang="ru-RU" sz="2000" b="1" dirty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n/>
                <a:solidFill>
                  <a:srgbClr val="0000CC"/>
                </a:solidFill>
                <a:latin typeface="Georgia" panose="02040502050405020303" pitchFamily="18" charset="0"/>
              </a:rPr>
              <a:t>                                      Румянцева М.В.</a:t>
            </a:r>
          </a:p>
        </p:txBody>
      </p:sp>
    </p:spTree>
    <p:extLst>
      <p:ext uri="{BB962C8B-B14F-4D97-AF65-F5344CB8AC3E}">
        <p14:creationId xmlns:p14="http://schemas.microsoft.com/office/powerpoint/2010/main" val="1000658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0"/>
            <a:ext cx="7272337" cy="6300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0" r="8486" b="11647"/>
          <a:stretch/>
        </p:blipFill>
        <p:spPr>
          <a:xfrm>
            <a:off x="2009558" y="848068"/>
            <a:ext cx="6691745" cy="4826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11" b="100000" l="33375" r="81375">
                        <a14:foregroundMark x1="43250" y1="20000" x2="46625" y2="16667"/>
                        <a14:foregroundMark x1="47000" y1="17111" x2="49000" y2="15111"/>
                        <a14:foregroundMark x1="49125" y1="15556" x2="51250" y2="14889"/>
                        <a14:foregroundMark x1="51250" y1="15111" x2="53125" y2="15556"/>
                        <a14:foregroundMark x1="56625" y1="61111" x2="56625" y2="61111"/>
                        <a14:foregroundMark x1="55500" y1="61111" x2="57125" y2="60667"/>
                        <a14:foregroundMark x1="60625" y1="56889" x2="61250" y2="53111"/>
                        <a14:foregroundMark x1="57625" y1="61111" x2="60500" y2="57778"/>
                        <a14:foregroundMark x1="61000" y1="55556" x2="57625" y2="62000"/>
                        <a14:foregroundMark x1="56375" y1="62444" x2="62875" y2="74889"/>
                        <a14:foregroundMark x1="55000" y1="62000" x2="58000" y2="61333"/>
                        <a14:foregroundMark x1="60250" y1="58667" x2="62250" y2="54667"/>
                        <a14:backgroundMark x1="62250" y1="53556" x2="60875" y2="59333"/>
                        <a14:backgroundMark x1="58250" y1="64667" x2="58125" y2="64222"/>
                        <a14:backgroundMark x1="58500" y1="62667" x2="55750" y2="63111"/>
                        <a14:backgroundMark x1="55500" y1="64000" x2="61250" y2="75333"/>
                        <a14:backgroundMark x1="56125" y1="63556" x2="59750" y2="68667"/>
                        <a14:backgroundMark x1="57125" y1="62444" x2="62875" y2="75333"/>
                        <a14:backgroundMark x1="62750" y1="76000" x2="57000" y2="62889"/>
                        <a14:backgroundMark x1="61500" y1="53556" x2="59875" y2="60000"/>
                        <a14:backgroundMark x1="59750" y1="59111" x2="63500" y2="53333"/>
                        <a14:backgroundMark x1="57750" y1="61778" x2="60500" y2="60444"/>
                        <a14:backgroundMark x1="57500" y1="62222" x2="62750" y2="55333"/>
                        <a14:backgroundMark x1="60500" y1="58444" x2="6250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4" r="18109"/>
          <a:stretch/>
        </p:blipFill>
        <p:spPr>
          <a:xfrm>
            <a:off x="0" y="2182607"/>
            <a:ext cx="3922137" cy="46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8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0"/>
            <a:ext cx="7272337" cy="6300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100000" l="36417" r="69087">
                        <a14:foregroundMark x1="41686" y1="18750" x2="43677" y2="11250"/>
                        <a14:foregroundMark x1="48595" y1="14792" x2="51522" y2="13750"/>
                        <a14:foregroundMark x1="39227" y1="44583" x2="39696" y2="43542"/>
                        <a14:foregroundMark x1="38993" y1="43750" x2="39930" y2="45417"/>
                        <a14:foregroundMark x1="48244" y1="52708" x2="50000" y2="54167"/>
                        <a14:foregroundMark x1="45550" y1="81042" x2="50820" y2="83125"/>
                        <a14:foregroundMark x1="55269" y1="63125" x2="57143" y2="60417"/>
                        <a14:foregroundMark x1="56674" y1="60625" x2="61944" y2="71667"/>
                        <a14:foregroundMark x1="65105" y1="71875" x2="65105" y2="71875"/>
                        <a14:foregroundMark x1="51288" y1="14167" x2="52108" y2="13542"/>
                        <a14:backgroundMark x1="45199" y1="66458" x2="45199" y2="66458"/>
                        <a14:backgroundMark x1="43794" y1="66667" x2="43794" y2="66667"/>
                        <a14:backgroundMark x1="61358" y1="68750" x2="61358" y2="68750"/>
                        <a14:backgroundMark x1="61475" y1="70000" x2="61475" y2="70000"/>
                        <a14:backgroundMark x1="57845" y1="71667" x2="57845" y2="71667"/>
                        <a14:backgroundMark x1="57026" y1="73958" x2="57026" y2="73958"/>
                        <a14:backgroundMark x1="41686" y1="76250" x2="41803" y2="76875"/>
                        <a14:backgroundMark x1="38056" y1="67917" x2="38056" y2="69583"/>
                        <a14:backgroundMark x1="39696" y1="66042" x2="39696" y2="6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9" r="29524"/>
          <a:stretch/>
        </p:blipFill>
        <p:spPr>
          <a:xfrm>
            <a:off x="0" y="1718515"/>
            <a:ext cx="3036434" cy="51394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4462" y="1718515"/>
            <a:ext cx="68419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B1270B"/>
                </a:solidFill>
                <a:latin typeface="Georgia" panose="02040502050405020303" pitchFamily="18" charset="0"/>
              </a:rPr>
              <a:t>До свидания!</a:t>
            </a:r>
          </a:p>
          <a:p>
            <a:pPr algn="ctr"/>
            <a:r>
              <a:rPr lang="ru-RU" sz="7200" b="1" dirty="0" smtClean="0">
                <a:ln/>
                <a:solidFill>
                  <a:srgbClr val="B1270B"/>
                </a:solidFill>
                <a:latin typeface="Georgia" panose="02040502050405020303" pitchFamily="18" charset="0"/>
              </a:rPr>
              <a:t>Удачи!</a:t>
            </a:r>
          </a:p>
        </p:txBody>
      </p:sp>
    </p:spTree>
    <p:extLst>
      <p:ext uri="{BB962C8B-B14F-4D97-AF65-F5344CB8AC3E}">
        <p14:creationId xmlns:p14="http://schemas.microsoft.com/office/powerpoint/2010/main" val="1670284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8" t="1875" r="-10229" b="-1875"/>
          <a:stretch/>
        </p:blipFill>
        <p:spPr>
          <a:xfrm>
            <a:off x="0" y="0"/>
            <a:ext cx="10601325" cy="778446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16200000" flipV="1">
            <a:off x="3354710" y="552269"/>
            <a:ext cx="5638801" cy="5531786"/>
          </a:xfrm>
          <a:prstGeom prst="wedgeRoundRectCallout">
            <a:avLst/>
          </a:prstGeom>
          <a:solidFill>
            <a:schemeClr val="accent3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66290" y="847438"/>
            <a:ext cx="561564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Попав в большой </a:t>
            </a:r>
          </a:p>
          <a:p>
            <a:pPr algn="ctr"/>
            <a:r>
              <a:rPr lang="ru-RU" sz="2800" b="1" dirty="0" smtClean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шумный город,</a:t>
            </a:r>
          </a:p>
          <a:p>
            <a:pPr algn="ctr"/>
            <a:r>
              <a:rPr lang="ru-RU" sz="2800" b="1" dirty="0" smtClean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Я </a:t>
            </a:r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растерялся и пропал,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Не знал законов я дороги,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Чуть под машину не попал.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Кругом автобусы, трамваи,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Кругом машины на пути.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Ребята, вы мне помогите, и,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если можно расскажите,</a:t>
            </a:r>
          </a:p>
          <a:p>
            <a:pPr algn="ctr"/>
            <a:r>
              <a:rPr lang="ru-RU" sz="2800" b="1" dirty="0">
                <a:ln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Дорогу как переходить!</a:t>
            </a:r>
          </a:p>
          <a:p>
            <a:pPr algn="ctr"/>
            <a:endParaRPr lang="ru-RU" sz="7200" b="1" cap="none" spc="0" dirty="0">
              <a:ln/>
              <a:solidFill>
                <a:srgbClr val="0000CC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7272337" cy="6300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1" b="99778" l="40750" r="77875">
                        <a14:foregroundMark x1="71375" y1="18889" x2="66500" y2="13333"/>
                        <a14:foregroundMark x1="66250" y1="13556" x2="59000" y2="10444"/>
                        <a14:foregroundMark x1="46250" y1="47111" x2="46125" y2="64000"/>
                        <a14:foregroundMark x1="46250" y1="64889" x2="46875" y2="67778"/>
                        <a14:foregroundMark x1="47500" y1="67778" x2="49625" y2="65333"/>
                        <a14:foregroundMark x1="53000" y1="57778" x2="56500" y2="58444"/>
                        <a14:foregroundMark x1="48625" y1="38222" x2="52125" y2="46889"/>
                        <a14:foregroundMark x1="58875" y1="37333" x2="61750" y2="47111"/>
                        <a14:backgroundMark x1="71750" y1="18667" x2="66250" y2="12222"/>
                        <a14:backgroundMark x1="63500" y1="11778" x2="59625" y2="10889"/>
                        <a14:backgroundMark x1="50750" y1="17111" x2="54250" y2="14000"/>
                        <a14:backgroundMark x1="58125" y1="10444" x2="61125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69" r="23239"/>
          <a:stretch/>
        </p:blipFill>
        <p:spPr>
          <a:xfrm flipH="1">
            <a:off x="-28576" y="3204037"/>
            <a:ext cx="2214563" cy="36539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751349"/>
            <a:ext cx="6667500" cy="4905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9402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7272337" cy="6300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12930" r="9545" b="8686"/>
          <a:stretch/>
        </p:blipFill>
        <p:spPr>
          <a:xfrm>
            <a:off x="2168886" y="896279"/>
            <a:ext cx="6753441" cy="4684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11" b="100000" l="33375" r="81375">
                        <a14:foregroundMark x1="43250" y1="20000" x2="46625" y2="16667"/>
                        <a14:foregroundMark x1="47000" y1="17111" x2="49000" y2="15111"/>
                        <a14:foregroundMark x1="49125" y1="15556" x2="51250" y2="14889"/>
                        <a14:foregroundMark x1="51250" y1="15111" x2="53125" y2="15556"/>
                        <a14:foregroundMark x1="56625" y1="61111" x2="56625" y2="61111"/>
                        <a14:foregroundMark x1="55500" y1="61111" x2="57125" y2="60667"/>
                        <a14:foregroundMark x1="60625" y1="56889" x2="61250" y2="53111"/>
                        <a14:foregroundMark x1="57625" y1="61111" x2="60500" y2="57778"/>
                        <a14:foregroundMark x1="61000" y1="55556" x2="57625" y2="62000"/>
                        <a14:foregroundMark x1="56375" y1="62444" x2="62875" y2="74889"/>
                        <a14:foregroundMark x1="55000" y1="62000" x2="58000" y2="61333"/>
                        <a14:foregroundMark x1="60250" y1="58667" x2="62250" y2="54667"/>
                        <a14:backgroundMark x1="62250" y1="53556" x2="60875" y2="59333"/>
                        <a14:backgroundMark x1="58250" y1="64667" x2="58125" y2="64222"/>
                        <a14:backgroundMark x1="58500" y1="62667" x2="55750" y2="63111"/>
                        <a14:backgroundMark x1="55500" y1="64000" x2="61250" y2="75333"/>
                        <a14:backgroundMark x1="56125" y1="63556" x2="59750" y2="68667"/>
                        <a14:backgroundMark x1="57125" y1="62444" x2="62875" y2="75333"/>
                        <a14:backgroundMark x1="62750" y1="76000" x2="57000" y2="62889"/>
                        <a14:backgroundMark x1="61500" y1="53556" x2="59875" y2="60000"/>
                        <a14:backgroundMark x1="59750" y1="59111" x2="63500" y2="53333"/>
                        <a14:backgroundMark x1="57750" y1="61778" x2="60500" y2="60444"/>
                        <a14:backgroundMark x1="57500" y1="62222" x2="62750" y2="55333"/>
                        <a14:backgroundMark x1="60500" y1="58444" x2="6250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4" r="18109"/>
          <a:stretch/>
        </p:blipFill>
        <p:spPr>
          <a:xfrm>
            <a:off x="0" y="2182607"/>
            <a:ext cx="3922137" cy="46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19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7272337" cy="6300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1" b="99778" l="40750" r="77875">
                        <a14:foregroundMark x1="71375" y1="18889" x2="66500" y2="13333"/>
                        <a14:foregroundMark x1="66250" y1="13556" x2="59000" y2="10444"/>
                        <a14:foregroundMark x1="46250" y1="47111" x2="46125" y2="64000"/>
                        <a14:foregroundMark x1="46250" y1="64889" x2="46875" y2="67778"/>
                        <a14:foregroundMark x1="47500" y1="67778" x2="49625" y2="65333"/>
                        <a14:foregroundMark x1="53000" y1="57778" x2="56500" y2="58444"/>
                        <a14:foregroundMark x1="48625" y1="38222" x2="52125" y2="46889"/>
                        <a14:foregroundMark x1="58875" y1="37333" x2="61750" y2="47111"/>
                        <a14:backgroundMark x1="71750" y1="18667" x2="66250" y2="12222"/>
                        <a14:backgroundMark x1="63500" y1="11778" x2="59625" y2="10889"/>
                        <a14:backgroundMark x1="50750" y1="17111" x2="54250" y2="14000"/>
                        <a14:backgroundMark x1="58125" y1="10444" x2="61125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69" r="23239"/>
          <a:stretch/>
        </p:blipFill>
        <p:spPr>
          <a:xfrm flipH="1">
            <a:off x="-28576" y="3204037"/>
            <a:ext cx="2214563" cy="36539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10802"/>
          <a:stretch/>
        </p:blipFill>
        <p:spPr>
          <a:xfrm>
            <a:off x="2185987" y="904634"/>
            <a:ext cx="6725669" cy="4598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5100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7272337" cy="6300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45938" r="79766">
                        <a14:foregroundMark x1="52109" y1="45278" x2="57500" y2="38333"/>
                        <a14:foregroundMark x1="60469" y1="41944" x2="65391" y2="37500"/>
                        <a14:foregroundMark x1="50000" y1="46806" x2="50469" y2="42083"/>
                        <a14:foregroundMark x1="48203" y1="52917" x2="50234" y2="65556"/>
                        <a14:foregroundMark x1="55156" y1="57500" x2="61172" y2="55833"/>
                        <a14:foregroundMark x1="52734" y1="82500" x2="55156" y2="77083"/>
                        <a14:foregroundMark x1="66328" y1="79722" x2="72500" y2="77639"/>
                        <a14:foregroundMark x1="60938" y1="85694" x2="60938" y2="73889"/>
                        <a14:backgroundMark x1="73594" y1="80694" x2="74375" y2="86389"/>
                        <a14:backgroundMark x1="75000" y1="90417" x2="76172" y2="95417"/>
                        <a14:backgroundMark x1="49297" y1="54444" x2="52344" y2="63333"/>
                        <a14:backgroundMark x1="48203" y1="54861" x2="50000" y2="91806"/>
                        <a14:backgroundMark x1="53672" y1="98611" x2="55937" y2="9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80" r="19882"/>
          <a:stretch/>
        </p:blipFill>
        <p:spPr>
          <a:xfrm flipH="1">
            <a:off x="-146772" y="2594791"/>
            <a:ext cx="2723717" cy="42632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02" y="1662545"/>
            <a:ext cx="3061979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>
          <a:xfrm>
            <a:off x="5624945" y="1662545"/>
            <a:ext cx="3158897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8101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7272337" cy="6300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100000" l="36417" r="69087">
                        <a14:foregroundMark x1="41686" y1="18750" x2="43677" y2="11250"/>
                        <a14:foregroundMark x1="48595" y1="14792" x2="51522" y2="13750"/>
                        <a14:foregroundMark x1="39227" y1="44583" x2="39696" y2="43542"/>
                        <a14:foregroundMark x1="38993" y1="43750" x2="39930" y2="45417"/>
                        <a14:foregroundMark x1="48244" y1="52708" x2="50000" y2="54167"/>
                        <a14:foregroundMark x1="45550" y1="81042" x2="50820" y2="83125"/>
                        <a14:foregroundMark x1="55269" y1="63125" x2="57143" y2="60417"/>
                        <a14:foregroundMark x1="56674" y1="60625" x2="61944" y2="71667"/>
                        <a14:foregroundMark x1="65105" y1="71875" x2="65105" y2="71875"/>
                        <a14:foregroundMark x1="51288" y1="14167" x2="52108" y2="13542"/>
                        <a14:backgroundMark x1="45199" y1="66458" x2="45199" y2="66458"/>
                        <a14:backgroundMark x1="43794" y1="66667" x2="43794" y2="66667"/>
                        <a14:backgroundMark x1="61358" y1="68750" x2="61358" y2="68750"/>
                        <a14:backgroundMark x1="61475" y1="70000" x2="61475" y2="70000"/>
                        <a14:backgroundMark x1="57845" y1="71667" x2="57845" y2="71667"/>
                        <a14:backgroundMark x1="57026" y1="73958" x2="57026" y2="73958"/>
                        <a14:backgroundMark x1="41686" y1="76250" x2="41803" y2="76875"/>
                        <a14:backgroundMark x1="38056" y1="67917" x2="38056" y2="69583"/>
                        <a14:backgroundMark x1="39696" y1="66042" x2="39696" y2="6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9" r="29524"/>
          <a:stretch/>
        </p:blipFill>
        <p:spPr>
          <a:xfrm>
            <a:off x="-64632" y="1880873"/>
            <a:ext cx="3036434" cy="51394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2" y="1693225"/>
            <a:ext cx="2902817" cy="305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0" b="10770"/>
          <a:stretch/>
        </p:blipFill>
        <p:spPr>
          <a:xfrm>
            <a:off x="5507831" y="1693225"/>
            <a:ext cx="3179079" cy="305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6600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9394" y="5746977"/>
            <a:ext cx="3061606" cy="1111023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9" y="-1"/>
            <a:ext cx="7107382" cy="62294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45938" r="79766">
                        <a14:foregroundMark x1="52109" y1="45278" x2="57500" y2="38333"/>
                        <a14:foregroundMark x1="60469" y1="41944" x2="65391" y2="37500"/>
                        <a14:foregroundMark x1="50000" y1="46806" x2="50469" y2="42083"/>
                        <a14:foregroundMark x1="48203" y1="52917" x2="50234" y2="65556"/>
                        <a14:foregroundMark x1="55156" y1="57500" x2="61172" y2="55833"/>
                        <a14:foregroundMark x1="52734" y1="82500" x2="55156" y2="77083"/>
                        <a14:foregroundMark x1="66328" y1="79722" x2="72500" y2="77639"/>
                        <a14:foregroundMark x1="60938" y1="85694" x2="60938" y2="73889"/>
                        <a14:backgroundMark x1="73594" y1="80694" x2="74375" y2="86389"/>
                        <a14:backgroundMark x1="75000" y1="90417" x2="76172" y2="95417"/>
                        <a14:backgroundMark x1="49297" y1="54444" x2="52344" y2="63333"/>
                        <a14:backgroundMark x1="48203" y1="54861" x2="50000" y2="91806"/>
                        <a14:backgroundMark x1="53672" y1="98611" x2="55937" y2="9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80" r="19882"/>
          <a:stretch/>
        </p:blipFill>
        <p:spPr>
          <a:xfrm flipH="1">
            <a:off x="-146772" y="2594791"/>
            <a:ext cx="2723717" cy="4263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19" y="526473"/>
            <a:ext cx="4877881" cy="49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7676" y="5300663"/>
            <a:ext cx="3600450" cy="15573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7272337" cy="6300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3"/>
          <a:stretch/>
        </p:blipFill>
        <p:spPr>
          <a:xfrm>
            <a:off x="2092037" y="815686"/>
            <a:ext cx="6830290" cy="4644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7" b="100000" l="36417" r="69087">
                        <a14:foregroundMark x1="41686" y1="18750" x2="43677" y2="11250"/>
                        <a14:foregroundMark x1="48595" y1="14792" x2="51522" y2="13750"/>
                        <a14:foregroundMark x1="39227" y1="44583" x2="39696" y2="43542"/>
                        <a14:foregroundMark x1="38993" y1="43750" x2="39930" y2="45417"/>
                        <a14:foregroundMark x1="48244" y1="52708" x2="50000" y2="54167"/>
                        <a14:foregroundMark x1="45550" y1="81042" x2="50820" y2="83125"/>
                        <a14:foregroundMark x1="55269" y1="63125" x2="57143" y2="60417"/>
                        <a14:foregroundMark x1="56674" y1="60625" x2="61944" y2="71667"/>
                        <a14:foregroundMark x1="65105" y1="71875" x2="65105" y2="71875"/>
                        <a14:foregroundMark x1="51288" y1="14167" x2="52108" y2="13542"/>
                        <a14:backgroundMark x1="45199" y1="66458" x2="45199" y2="66458"/>
                        <a14:backgroundMark x1="43794" y1="66667" x2="43794" y2="66667"/>
                        <a14:backgroundMark x1="61358" y1="68750" x2="61358" y2="68750"/>
                        <a14:backgroundMark x1="61475" y1="70000" x2="61475" y2="70000"/>
                        <a14:backgroundMark x1="57845" y1="71667" x2="57845" y2="71667"/>
                        <a14:backgroundMark x1="57026" y1="73958" x2="57026" y2="73958"/>
                        <a14:backgroundMark x1="41686" y1="76250" x2="41803" y2="76875"/>
                        <a14:backgroundMark x1="38056" y1="67917" x2="38056" y2="69583"/>
                        <a14:backgroundMark x1="39696" y1="66042" x2="39696" y2="6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9" r="29524"/>
          <a:stretch/>
        </p:blipFill>
        <p:spPr>
          <a:xfrm>
            <a:off x="0" y="1718515"/>
            <a:ext cx="3036434" cy="51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1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83</Words>
  <Application>Microsoft Office PowerPoint</Application>
  <PresentationFormat>Экран (4:3)</PresentationFormat>
  <Paragraphs>28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Ноутбука Пользователь</dc:creator>
  <cp:lastModifiedBy>Ноутбука Пользователь</cp:lastModifiedBy>
  <cp:revision>18</cp:revision>
  <dcterms:created xsi:type="dcterms:W3CDTF">2018-10-16T21:45:05Z</dcterms:created>
  <dcterms:modified xsi:type="dcterms:W3CDTF">2018-10-30T11:55:16Z</dcterms:modified>
</cp:coreProperties>
</file>