
<file path=[Content_Types].xml><?xml version="1.0" encoding="utf-8"?>
<Types xmlns="http://schemas.openxmlformats.org/package/2006/content-types">
  <Default Extension="bmp" ContentType="image/bmp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2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9.png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76EA1-082F-4241-898E-BD2401399CD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A78647-0060-4D84-87E7-4026D8DE4AF3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Связная речь</a:t>
          </a:r>
        </a:p>
      </dgm:t>
    </dgm:pt>
    <dgm:pt modelId="{1109A207-2A2E-43B8-8CF8-97A0B4493612}" type="parTrans" cxnId="{8B3BA257-A022-4B37-B33F-D310C504442E}">
      <dgm:prSet/>
      <dgm:spPr/>
      <dgm:t>
        <a:bodyPr/>
        <a:lstStyle/>
        <a:p>
          <a:endParaRPr lang="ru-RU"/>
        </a:p>
      </dgm:t>
    </dgm:pt>
    <dgm:pt modelId="{CE91AF77-0061-4A6B-8B94-CA097D09D9D6}" type="sibTrans" cxnId="{8B3BA257-A022-4B37-B33F-D310C504442E}">
      <dgm:prSet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звукопроизношение</a:t>
          </a:r>
        </a:p>
      </dgm:t>
    </dgm:pt>
    <dgm:pt modelId="{10FCB3A4-4917-44D8-A008-CBF28900BD74}">
      <dgm:prSet phldrT="[Текст]"/>
      <dgm:spPr/>
      <dgm:t>
        <a:bodyPr/>
        <a:lstStyle/>
        <a:p>
          <a:r>
            <a:rPr lang="ru-RU" dirty="0"/>
            <a:t>Словарный запас</a:t>
          </a:r>
        </a:p>
      </dgm:t>
    </dgm:pt>
    <dgm:pt modelId="{ACC9CCBD-CBC7-44F5-BA6D-23CA52C1B367}" type="parTrans" cxnId="{B65D1C8C-936C-4C1F-A5B8-7CBA683CE156}">
      <dgm:prSet/>
      <dgm:spPr/>
      <dgm:t>
        <a:bodyPr/>
        <a:lstStyle/>
        <a:p>
          <a:endParaRPr lang="ru-RU"/>
        </a:p>
      </dgm:t>
    </dgm:pt>
    <dgm:pt modelId="{F099BA04-72DF-49C2-9BBC-DF8571DC4DF9}" type="sibTrans" cxnId="{B65D1C8C-936C-4C1F-A5B8-7CBA683CE156}">
      <dgm:prSet/>
      <dgm:spPr/>
      <dgm:t>
        <a:bodyPr/>
        <a:lstStyle/>
        <a:p>
          <a:endParaRPr lang="ru-RU"/>
        </a:p>
      </dgm:t>
    </dgm:pt>
    <dgm:pt modelId="{A1D4C4AD-4D76-4F59-8965-465B94B559BD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мышление</a:t>
          </a:r>
        </a:p>
      </dgm:t>
    </dgm:pt>
    <dgm:pt modelId="{9B4D66FE-7C4B-4198-85E8-0AC99AB34096}" type="parTrans" cxnId="{62383BFD-9ACE-4EE9-9E08-49BB6EF5F416}">
      <dgm:prSet/>
      <dgm:spPr/>
      <dgm:t>
        <a:bodyPr/>
        <a:lstStyle/>
        <a:p>
          <a:endParaRPr lang="ru-RU"/>
        </a:p>
      </dgm:t>
    </dgm:pt>
    <dgm:pt modelId="{C06408F4-6E87-479D-AA7E-5CAEAB8E9CD7}" type="sibTrans" cxnId="{62383BFD-9ACE-4EE9-9E08-49BB6EF5F416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лексика</a:t>
          </a:r>
        </a:p>
      </dgm:t>
    </dgm:pt>
    <dgm:pt modelId="{E3309A00-5558-4087-9B99-D89DD0033CCC}">
      <dgm:prSet phldrT="[Текст]"/>
      <dgm:spPr/>
      <dgm:t>
        <a:bodyPr/>
        <a:lstStyle/>
        <a:p>
          <a:r>
            <a:rPr lang="ru-RU" dirty="0"/>
            <a:t>воображение</a:t>
          </a:r>
        </a:p>
      </dgm:t>
    </dgm:pt>
    <dgm:pt modelId="{FD04AE80-C0DC-449C-A788-D8F46ABD4ADA}" type="parTrans" cxnId="{08C33E95-6E68-46B8-98A1-E5FC29ECCDE9}">
      <dgm:prSet/>
      <dgm:spPr/>
      <dgm:t>
        <a:bodyPr/>
        <a:lstStyle/>
        <a:p>
          <a:endParaRPr lang="ru-RU"/>
        </a:p>
      </dgm:t>
    </dgm:pt>
    <dgm:pt modelId="{CA7E1AC6-9B6C-4101-B8FE-9594D5F17663}" type="sibTrans" cxnId="{08C33E95-6E68-46B8-98A1-E5FC29ECCDE9}">
      <dgm:prSet/>
      <dgm:spPr/>
      <dgm:t>
        <a:bodyPr/>
        <a:lstStyle/>
        <a:p>
          <a:endParaRPr lang="ru-RU"/>
        </a:p>
      </dgm:t>
    </dgm:pt>
    <dgm:pt modelId="{F73BDB85-C74A-46B5-9ECE-EC9638BD5AED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память</a:t>
          </a:r>
        </a:p>
      </dgm:t>
    </dgm:pt>
    <dgm:pt modelId="{D2801DC5-2E85-44B9-AB6D-F25341749BB1}" type="parTrans" cxnId="{6C4152F0-4EEF-49E8-A2B5-DF474DE726FC}">
      <dgm:prSet/>
      <dgm:spPr/>
      <dgm:t>
        <a:bodyPr/>
        <a:lstStyle/>
        <a:p>
          <a:endParaRPr lang="ru-RU"/>
        </a:p>
      </dgm:t>
    </dgm:pt>
    <dgm:pt modelId="{C6B1E8F0-B3B4-4736-A2C7-787C8D1EFA23}" type="sibTrans" cxnId="{6C4152F0-4EEF-49E8-A2B5-DF474DE726FC}">
      <dgm:prSet/>
      <dgm:spPr/>
      <dgm:t>
        <a:bodyPr/>
        <a:lstStyle/>
        <a:p>
          <a:r>
            <a:rPr lang="ru-RU" dirty="0"/>
            <a:t>г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рамматик</a:t>
          </a:r>
          <a:r>
            <a:rPr lang="ru-RU" dirty="0"/>
            <a:t>а</a:t>
          </a:r>
        </a:p>
      </dgm:t>
    </dgm:pt>
    <dgm:pt modelId="{1CFEBF57-7849-41A0-9C57-A35ECBB5321E}">
      <dgm:prSet phldrT="[Текст]"/>
      <dgm:spPr/>
      <dgm:t>
        <a:bodyPr/>
        <a:lstStyle/>
        <a:p>
          <a:r>
            <a:rPr lang="ru-RU" dirty="0"/>
            <a:t>внимание</a:t>
          </a:r>
        </a:p>
      </dgm:t>
    </dgm:pt>
    <dgm:pt modelId="{A0C7507E-10FC-4978-9FE1-21652680EE50}" type="parTrans" cxnId="{58E98ABB-41E5-49E1-B73D-DAD48F759457}">
      <dgm:prSet/>
      <dgm:spPr/>
      <dgm:t>
        <a:bodyPr/>
        <a:lstStyle/>
        <a:p>
          <a:endParaRPr lang="ru-RU"/>
        </a:p>
      </dgm:t>
    </dgm:pt>
    <dgm:pt modelId="{BBDF3812-AAE5-4298-813D-6EE9012FE628}" type="sibTrans" cxnId="{58E98ABB-41E5-49E1-B73D-DAD48F759457}">
      <dgm:prSet/>
      <dgm:spPr/>
      <dgm:t>
        <a:bodyPr/>
        <a:lstStyle/>
        <a:p>
          <a:endParaRPr lang="ru-RU"/>
        </a:p>
      </dgm:t>
    </dgm:pt>
    <dgm:pt modelId="{98ED78AE-D88B-4002-83A3-0A74C99BB80E}" type="pres">
      <dgm:prSet presAssocID="{E8376EA1-082F-4241-898E-BD2401399CDA}" presName="Name0" presStyleCnt="0">
        <dgm:presLayoutVars>
          <dgm:chMax/>
          <dgm:chPref/>
          <dgm:dir/>
          <dgm:animLvl val="lvl"/>
        </dgm:presLayoutVars>
      </dgm:prSet>
      <dgm:spPr/>
    </dgm:pt>
    <dgm:pt modelId="{767E9D97-CF80-4438-9788-2C23A80B69C7}" type="pres">
      <dgm:prSet presAssocID="{06A78647-0060-4D84-87E7-4026D8DE4AF3}" presName="composite" presStyleCnt="0"/>
      <dgm:spPr/>
    </dgm:pt>
    <dgm:pt modelId="{AB83C0EC-F9B7-412D-857F-F15116B6B48B}" type="pres">
      <dgm:prSet presAssocID="{06A78647-0060-4D84-87E7-4026D8DE4AF3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6607ECA0-41E8-4328-9A20-4E67B5B39455}" type="pres">
      <dgm:prSet presAssocID="{06A78647-0060-4D84-87E7-4026D8DE4AF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A37630E9-7417-4B69-ABA0-1AEFE90CBFF0}" type="pres">
      <dgm:prSet presAssocID="{06A78647-0060-4D84-87E7-4026D8DE4AF3}" presName="BalanceSpacing" presStyleCnt="0"/>
      <dgm:spPr/>
    </dgm:pt>
    <dgm:pt modelId="{6CD438D6-6179-42EF-A0BF-FB4B59CA0EF6}" type="pres">
      <dgm:prSet presAssocID="{06A78647-0060-4D84-87E7-4026D8DE4AF3}" presName="BalanceSpacing1" presStyleCnt="0"/>
      <dgm:spPr/>
    </dgm:pt>
    <dgm:pt modelId="{3107B536-CDFC-439A-9B8B-87BE0FADA5AF}" type="pres">
      <dgm:prSet presAssocID="{CE91AF77-0061-4A6B-8B94-CA097D09D9D6}" presName="Accent1Text" presStyleLbl="node1" presStyleIdx="1" presStyleCnt="6"/>
      <dgm:spPr/>
    </dgm:pt>
    <dgm:pt modelId="{B4A75E1E-4121-4E46-9247-3E61703F9469}" type="pres">
      <dgm:prSet presAssocID="{CE91AF77-0061-4A6B-8B94-CA097D09D9D6}" presName="spaceBetweenRectangles" presStyleCnt="0"/>
      <dgm:spPr/>
    </dgm:pt>
    <dgm:pt modelId="{86230DD1-71B4-4976-8192-372524A56F9C}" type="pres">
      <dgm:prSet presAssocID="{A1D4C4AD-4D76-4F59-8965-465B94B559BD}" presName="composite" presStyleCnt="0"/>
      <dgm:spPr/>
    </dgm:pt>
    <dgm:pt modelId="{27A52D04-1550-4DD4-8613-8192C641243F}" type="pres">
      <dgm:prSet presAssocID="{A1D4C4AD-4D76-4F59-8965-465B94B559B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8718CA2-8054-44E7-B900-ECBB1FF5A2BD}" type="pres">
      <dgm:prSet presAssocID="{A1D4C4AD-4D76-4F59-8965-465B94B559B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D1AB58F-6CB4-49D7-A25D-5A6134DFD016}" type="pres">
      <dgm:prSet presAssocID="{A1D4C4AD-4D76-4F59-8965-465B94B559BD}" presName="BalanceSpacing" presStyleCnt="0"/>
      <dgm:spPr/>
    </dgm:pt>
    <dgm:pt modelId="{CF8D1718-82D9-4F79-A8BF-FA404B4F7EFC}" type="pres">
      <dgm:prSet presAssocID="{A1D4C4AD-4D76-4F59-8965-465B94B559BD}" presName="BalanceSpacing1" presStyleCnt="0"/>
      <dgm:spPr/>
    </dgm:pt>
    <dgm:pt modelId="{3C5DFB41-E701-4EF3-9FB7-81B3BF04C28B}" type="pres">
      <dgm:prSet presAssocID="{C06408F4-6E87-479D-AA7E-5CAEAB8E9CD7}" presName="Accent1Text" presStyleLbl="node1" presStyleIdx="3" presStyleCnt="6" custLinFactNeighborX="2347" custLinFactNeighborY="414"/>
      <dgm:spPr/>
    </dgm:pt>
    <dgm:pt modelId="{1939DF78-D72E-44A5-AFA4-2750EE1EEDFD}" type="pres">
      <dgm:prSet presAssocID="{C06408F4-6E87-479D-AA7E-5CAEAB8E9CD7}" presName="spaceBetweenRectangles" presStyleCnt="0"/>
      <dgm:spPr/>
    </dgm:pt>
    <dgm:pt modelId="{1DEF4EF0-3397-4AF6-B7F2-5FAD0EC3F9ED}" type="pres">
      <dgm:prSet presAssocID="{F73BDB85-C74A-46B5-9ECE-EC9638BD5AED}" presName="composite" presStyleCnt="0"/>
      <dgm:spPr/>
    </dgm:pt>
    <dgm:pt modelId="{B58053E5-0E1C-4735-A956-98CF9B2DD059}" type="pres">
      <dgm:prSet presAssocID="{F73BDB85-C74A-46B5-9ECE-EC9638BD5AE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C01F82B-98F6-452E-9DA1-926196187695}" type="pres">
      <dgm:prSet presAssocID="{F73BDB85-C74A-46B5-9ECE-EC9638BD5AE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1C7B77B-A0C9-4F90-9451-D4311312B694}" type="pres">
      <dgm:prSet presAssocID="{F73BDB85-C74A-46B5-9ECE-EC9638BD5AED}" presName="BalanceSpacing" presStyleCnt="0"/>
      <dgm:spPr/>
    </dgm:pt>
    <dgm:pt modelId="{E1764694-6260-433C-8236-625CCE508F59}" type="pres">
      <dgm:prSet presAssocID="{F73BDB85-C74A-46B5-9ECE-EC9638BD5AED}" presName="BalanceSpacing1" presStyleCnt="0"/>
      <dgm:spPr/>
    </dgm:pt>
    <dgm:pt modelId="{938D8848-1CEA-44C4-9838-B197E74DD60B}" type="pres">
      <dgm:prSet presAssocID="{C6B1E8F0-B3B4-4736-A2C7-787C8D1EFA23}" presName="Accent1Text" presStyleLbl="node1" presStyleIdx="5" presStyleCnt="6" custScaleX="99434"/>
      <dgm:spPr/>
    </dgm:pt>
  </dgm:ptLst>
  <dgm:cxnLst>
    <dgm:cxn modelId="{A7109604-CCB8-4618-BFF2-0ADE8516B53E}" type="presOf" srcId="{F73BDB85-C74A-46B5-9ECE-EC9638BD5AED}" destId="{B58053E5-0E1C-4735-A956-98CF9B2DD059}" srcOrd="0" destOrd="0" presId="urn:microsoft.com/office/officeart/2008/layout/AlternatingHexagons"/>
    <dgm:cxn modelId="{32D14A0A-03B7-430C-A0F6-32266095BDE7}" type="presOf" srcId="{1CFEBF57-7849-41A0-9C57-A35ECBB5321E}" destId="{CC01F82B-98F6-452E-9DA1-926196187695}" srcOrd="0" destOrd="0" presId="urn:microsoft.com/office/officeart/2008/layout/AlternatingHexagons"/>
    <dgm:cxn modelId="{8B3BA257-A022-4B37-B33F-D310C504442E}" srcId="{E8376EA1-082F-4241-898E-BD2401399CDA}" destId="{06A78647-0060-4D84-87E7-4026D8DE4AF3}" srcOrd="0" destOrd="0" parTransId="{1109A207-2A2E-43B8-8CF8-97A0B4493612}" sibTransId="{CE91AF77-0061-4A6B-8B94-CA097D09D9D6}"/>
    <dgm:cxn modelId="{B65D1C8C-936C-4C1F-A5B8-7CBA683CE156}" srcId="{06A78647-0060-4D84-87E7-4026D8DE4AF3}" destId="{10FCB3A4-4917-44D8-A008-CBF28900BD74}" srcOrd="0" destOrd="0" parTransId="{ACC9CCBD-CBC7-44F5-BA6D-23CA52C1B367}" sibTransId="{F099BA04-72DF-49C2-9BBC-DF8571DC4DF9}"/>
    <dgm:cxn modelId="{08C33E95-6E68-46B8-98A1-E5FC29ECCDE9}" srcId="{A1D4C4AD-4D76-4F59-8965-465B94B559BD}" destId="{E3309A00-5558-4087-9B99-D89DD0033CCC}" srcOrd="0" destOrd="0" parTransId="{FD04AE80-C0DC-449C-A788-D8F46ABD4ADA}" sibTransId="{CA7E1AC6-9B6C-4101-B8FE-9594D5F17663}"/>
    <dgm:cxn modelId="{883CA3B5-BC1F-4CAA-A4B0-141C3E8710A7}" type="presOf" srcId="{E3309A00-5558-4087-9B99-D89DD0033CCC}" destId="{68718CA2-8054-44E7-B900-ECBB1FF5A2BD}" srcOrd="0" destOrd="0" presId="urn:microsoft.com/office/officeart/2008/layout/AlternatingHexagons"/>
    <dgm:cxn modelId="{58E98ABB-41E5-49E1-B73D-DAD48F759457}" srcId="{F73BDB85-C74A-46B5-9ECE-EC9638BD5AED}" destId="{1CFEBF57-7849-41A0-9C57-A35ECBB5321E}" srcOrd="0" destOrd="0" parTransId="{A0C7507E-10FC-4978-9FE1-21652680EE50}" sibTransId="{BBDF3812-AAE5-4298-813D-6EE9012FE628}"/>
    <dgm:cxn modelId="{580286BF-2ADC-433A-B03F-A5DCE14C8248}" type="presOf" srcId="{A1D4C4AD-4D76-4F59-8965-465B94B559BD}" destId="{27A52D04-1550-4DD4-8613-8192C641243F}" srcOrd="0" destOrd="0" presId="urn:microsoft.com/office/officeart/2008/layout/AlternatingHexagons"/>
    <dgm:cxn modelId="{1EFAF2CE-0838-4BE2-9276-59E1C22BE119}" type="presOf" srcId="{10FCB3A4-4917-44D8-A008-CBF28900BD74}" destId="{6607ECA0-41E8-4328-9A20-4E67B5B39455}" srcOrd="0" destOrd="0" presId="urn:microsoft.com/office/officeart/2008/layout/AlternatingHexagons"/>
    <dgm:cxn modelId="{CC6B66D1-5D45-4039-AB53-CC517C8F46F0}" type="presOf" srcId="{C06408F4-6E87-479D-AA7E-5CAEAB8E9CD7}" destId="{3C5DFB41-E701-4EF3-9FB7-81B3BF04C28B}" srcOrd="0" destOrd="0" presId="urn:microsoft.com/office/officeart/2008/layout/AlternatingHexagons"/>
    <dgm:cxn modelId="{9F0275DF-6038-497B-9708-F81953FC1FA7}" type="presOf" srcId="{06A78647-0060-4D84-87E7-4026D8DE4AF3}" destId="{AB83C0EC-F9B7-412D-857F-F15116B6B48B}" srcOrd="0" destOrd="0" presId="urn:microsoft.com/office/officeart/2008/layout/AlternatingHexagons"/>
    <dgm:cxn modelId="{F8C3E0EC-1540-4984-B55D-694831B08874}" type="presOf" srcId="{C6B1E8F0-B3B4-4736-A2C7-787C8D1EFA23}" destId="{938D8848-1CEA-44C4-9838-B197E74DD60B}" srcOrd="0" destOrd="0" presId="urn:microsoft.com/office/officeart/2008/layout/AlternatingHexagons"/>
    <dgm:cxn modelId="{6C4152F0-4EEF-49E8-A2B5-DF474DE726FC}" srcId="{E8376EA1-082F-4241-898E-BD2401399CDA}" destId="{F73BDB85-C74A-46B5-9ECE-EC9638BD5AED}" srcOrd="2" destOrd="0" parTransId="{D2801DC5-2E85-44B9-AB6D-F25341749BB1}" sibTransId="{C6B1E8F0-B3B4-4736-A2C7-787C8D1EFA23}"/>
    <dgm:cxn modelId="{33C58BFB-784C-47F2-B5A6-167CCF2BAB54}" type="presOf" srcId="{CE91AF77-0061-4A6B-8B94-CA097D09D9D6}" destId="{3107B536-CDFC-439A-9B8B-87BE0FADA5AF}" srcOrd="0" destOrd="0" presId="urn:microsoft.com/office/officeart/2008/layout/AlternatingHexagons"/>
    <dgm:cxn modelId="{62383BFD-9ACE-4EE9-9E08-49BB6EF5F416}" srcId="{E8376EA1-082F-4241-898E-BD2401399CDA}" destId="{A1D4C4AD-4D76-4F59-8965-465B94B559BD}" srcOrd="1" destOrd="0" parTransId="{9B4D66FE-7C4B-4198-85E8-0AC99AB34096}" sibTransId="{C06408F4-6E87-479D-AA7E-5CAEAB8E9CD7}"/>
    <dgm:cxn modelId="{49A2E2FE-0B81-4CF4-B0C3-2654AFECCBC7}" type="presOf" srcId="{E8376EA1-082F-4241-898E-BD2401399CDA}" destId="{98ED78AE-D88B-4002-83A3-0A74C99BB80E}" srcOrd="0" destOrd="0" presId="urn:microsoft.com/office/officeart/2008/layout/AlternatingHexagons"/>
    <dgm:cxn modelId="{0E4367BE-898D-4611-9151-602F4B090A26}" type="presParOf" srcId="{98ED78AE-D88B-4002-83A3-0A74C99BB80E}" destId="{767E9D97-CF80-4438-9788-2C23A80B69C7}" srcOrd="0" destOrd="0" presId="urn:microsoft.com/office/officeart/2008/layout/AlternatingHexagons"/>
    <dgm:cxn modelId="{DD770DFA-CF43-4BC1-BDAC-9B3D72D4C336}" type="presParOf" srcId="{767E9D97-CF80-4438-9788-2C23A80B69C7}" destId="{AB83C0EC-F9B7-412D-857F-F15116B6B48B}" srcOrd="0" destOrd="0" presId="urn:microsoft.com/office/officeart/2008/layout/AlternatingHexagons"/>
    <dgm:cxn modelId="{EE71847A-D4B9-4C3E-858B-6AA48E84CE53}" type="presParOf" srcId="{767E9D97-CF80-4438-9788-2C23A80B69C7}" destId="{6607ECA0-41E8-4328-9A20-4E67B5B39455}" srcOrd="1" destOrd="0" presId="urn:microsoft.com/office/officeart/2008/layout/AlternatingHexagons"/>
    <dgm:cxn modelId="{98D0815F-BE12-4A90-9FAA-805284CEE8AE}" type="presParOf" srcId="{767E9D97-CF80-4438-9788-2C23A80B69C7}" destId="{A37630E9-7417-4B69-ABA0-1AEFE90CBFF0}" srcOrd="2" destOrd="0" presId="urn:microsoft.com/office/officeart/2008/layout/AlternatingHexagons"/>
    <dgm:cxn modelId="{C0123F13-E444-4F8A-A998-F562F135A449}" type="presParOf" srcId="{767E9D97-CF80-4438-9788-2C23A80B69C7}" destId="{6CD438D6-6179-42EF-A0BF-FB4B59CA0EF6}" srcOrd="3" destOrd="0" presId="urn:microsoft.com/office/officeart/2008/layout/AlternatingHexagons"/>
    <dgm:cxn modelId="{54A2FE64-C8C8-4FA6-BA3F-8CD2ED062A50}" type="presParOf" srcId="{767E9D97-CF80-4438-9788-2C23A80B69C7}" destId="{3107B536-CDFC-439A-9B8B-87BE0FADA5AF}" srcOrd="4" destOrd="0" presId="urn:microsoft.com/office/officeart/2008/layout/AlternatingHexagons"/>
    <dgm:cxn modelId="{A3F2FF52-8064-4949-AF24-F60B14B9096C}" type="presParOf" srcId="{98ED78AE-D88B-4002-83A3-0A74C99BB80E}" destId="{B4A75E1E-4121-4E46-9247-3E61703F9469}" srcOrd="1" destOrd="0" presId="urn:microsoft.com/office/officeart/2008/layout/AlternatingHexagons"/>
    <dgm:cxn modelId="{6457EEBF-C16F-4316-8DBE-9B60D660EE12}" type="presParOf" srcId="{98ED78AE-D88B-4002-83A3-0A74C99BB80E}" destId="{86230DD1-71B4-4976-8192-372524A56F9C}" srcOrd="2" destOrd="0" presId="urn:microsoft.com/office/officeart/2008/layout/AlternatingHexagons"/>
    <dgm:cxn modelId="{23F99028-B39B-4CE9-B2FE-3ECE637C3D75}" type="presParOf" srcId="{86230DD1-71B4-4976-8192-372524A56F9C}" destId="{27A52D04-1550-4DD4-8613-8192C641243F}" srcOrd="0" destOrd="0" presId="urn:microsoft.com/office/officeart/2008/layout/AlternatingHexagons"/>
    <dgm:cxn modelId="{FBD5A539-5CC2-42C0-9CB1-968E3D20C71B}" type="presParOf" srcId="{86230DD1-71B4-4976-8192-372524A56F9C}" destId="{68718CA2-8054-44E7-B900-ECBB1FF5A2BD}" srcOrd="1" destOrd="0" presId="urn:microsoft.com/office/officeart/2008/layout/AlternatingHexagons"/>
    <dgm:cxn modelId="{B30EF023-7B76-4510-90E5-16F65367E7C0}" type="presParOf" srcId="{86230DD1-71B4-4976-8192-372524A56F9C}" destId="{DD1AB58F-6CB4-49D7-A25D-5A6134DFD016}" srcOrd="2" destOrd="0" presId="urn:microsoft.com/office/officeart/2008/layout/AlternatingHexagons"/>
    <dgm:cxn modelId="{D20EF87D-A581-4598-93C2-93385B7C3763}" type="presParOf" srcId="{86230DD1-71B4-4976-8192-372524A56F9C}" destId="{CF8D1718-82D9-4F79-A8BF-FA404B4F7EFC}" srcOrd="3" destOrd="0" presId="urn:microsoft.com/office/officeart/2008/layout/AlternatingHexagons"/>
    <dgm:cxn modelId="{76AE53F0-23C0-4AAA-A35A-6CFA5813D7C7}" type="presParOf" srcId="{86230DD1-71B4-4976-8192-372524A56F9C}" destId="{3C5DFB41-E701-4EF3-9FB7-81B3BF04C28B}" srcOrd="4" destOrd="0" presId="urn:microsoft.com/office/officeart/2008/layout/AlternatingHexagons"/>
    <dgm:cxn modelId="{96C091EB-C30A-46DA-B215-87DAEF54CD81}" type="presParOf" srcId="{98ED78AE-D88B-4002-83A3-0A74C99BB80E}" destId="{1939DF78-D72E-44A5-AFA4-2750EE1EEDFD}" srcOrd="3" destOrd="0" presId="urn:microsoft.com/office/officeart/2008/layout/AlternatingHexagons"/>
    <dgm:cxn modelId="{90E073D4-0539-4D51-8CB3-2159BFF55AC2}" type="presParOf" srcId="{98ED78AE-D88B-4002-83A3-0A74C99BB80E}" destId="{1DEF4EF0-3397-4AF6-B7F2-5FAD0EC3F9ED}" srcOrd="4" destOrd="0" presId="urn:microsoft.com/office/officeart/2008/layout/AlternatingHexagons"/>
    <dgm:cxn modelId="{FAEE32F5-57E0-4275-80B8-0391DA2DF184}" type="presParOf" srcId="{1DEF4EF0-3397-4AF6-B7F2-5FAD0EC3F9ED}" destId="{B58053E5-0E1C-4735-A956-98CF9B2DD059}" srcOrd="0" destOrd="0" presId="urn:microsoft.com/office/officeart/2008/layout/AlternatingHexagons"/>
    <dgm:cxn modelId="{FE580F88-3AE8-48DD-A16D-62B51E032955}" type="presParOf" srcId="{1DEF4EF0-3397-4AF6-B7F2-5FAD0EC3F9ED}" destId="{CC01F82B-98F6-452E-9DA1-926196187695}" srcOrd="1" destOrd="0" presId="urn:microsoft.com/office/officeart/2008/layout/AlternatingHexagons"/>
    <dgm:cxn modelId="{53095C2C-2DDF-4C5E-8948-E06B85965435}" type="presParOf" srcId="{1DEF4EF0-3397-4AF6-B7F2-5FAD0EC3F9ED}" destId="{11C7B77B-A0C9-4F90-9451-D4311312B694}" srcOrd="2" destOrd="0" presId="urn:microsoft.com/office/officeart/2008/layout/AlternatingHexagons"/>
    <dgm:cxn modelId="{660D90A1-0FF0-4DB2-99F3-FC3A6842823B}" type="presParOf" srcId="{1DEF4EF0-3397-4AF6-B7F2-5FAD0EC3F9ED}" destId="{E1764694-6260-433C-8236-625CCE508F59}" srcOrd="3" destOrd="0" presId="urn:microsoft.com/office/officeart/2008/layout/AlternatingHexagons"/>
    <dgm:cxn modelId="{70575503-C38F-47B7-B751-44A73DACD280}" type="presParOf" srcId="{1DEF4EF0-3397-4AF6-B7F2-5FAD0EC3F9ED}" destId="{938D8848-1CEA-44C4-9838-B197E74DD60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7E33AA-39AD-4AFE-90E1-ED8AC20C2C6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22F748-7472-4E96-8F91-AE269DA252EC}">
      <dgm:prSet/>
      <dgm:spPr/>
      <dgm:t>
        <a:bodyPr/>
        <a:lstStyle/>
        <a:p>
          <a:r>
            <a:rPr lang="ru-RU" dirty="0"/>
            <a:t>1. Развитие познавательных процессов, которые тесно связаны с речевой деятельностью (внимание, память, мышление, воображение)</a:t>
          </a:r>
        </a:p>
      </dgm:t>
    </dgm:pt>
    <dgm:pt modelId="{1772C922-4E89-46A0-853A-D28EFEAE2C8B}" type="parTrans" cxnId="{65451057-DF80-4E11-872C-C90BAE2BCED6}">
      <dgm:prSet/>
      <dgm:spPr/>
      <dgm:t>
        <a:bodyPr/>
        <a:lstStyle/>
        <a:p>
          <a:endParaRPr lang="ru-RU"/>
        </a:p>
      </dgm:t>
    </dgm:pt>
    <dgm:pt modelId="{6702BEE0-BEC6-4EDA-8AEE-665D8704D7B6}" type="sibTrans" cxnId="{65451057-DF80-4E11-872C-C90BAE2BCED6}">
      <dgm:prSet/>
      <dgm:spPr/>
      <dgm:t>
        <a:bodyPr/>
        <a:lstStyle/>
        <a:p>
          <a:endParaRPr lang="ru-RU"/>
        </a:p>
      </dgm:t>
    </dgm:pt>
    <dgm:pt modelId="{2FC904B1-BAF1-46F5-8741-F01DE8839D7E}">
      <dgm:prSet/>
      <dgm:spPr/>
      <dgm:t>
        <a:bodyPr/>
        <a:lstStyle/>
        <a:p>
          <a:r>
            <a:rPr lang="ru-RU" dirty="0"/>
            <a:t>2. Обогащение словаря новыми лексическими единицами, усвоение детьми ранее неизвестных слов, а также новых значений слов, уже имеющихся в их лексиконе;</a:t>
          </a:r>
        </a:p>
      </dgm:t>
    </dgm:pt>
    <dgm:pt modelId="{5AEDD3B8-AF5C-4F80-9FA0-D32C16C9780D}" type="parTrans" cxnId="{201C2548-EABC-4C51-A4D3-17560B28451E}">
      <dgm:prSet/>
      <dgm:spPr/>
      <dgm:t>
        <a:bodyPr/>
        <a:lstStyle/>
        <a:p>
          <a:endParaRPr lang="ru-RU"/>
        </a:p>
      </dgm:t>
    </dgm:pt>
    <dgm:pt modelId="{2C1C8CBC-9F8E-4275-A8D2-519B38E04687}" type="sibTrans" cxnId="{201C2548-EABC-4C51-A4D3-17560B28451E}">
      <dgm:prSet/>
      <dgm:spPr/>
      <dgm:t>
        <a:bodyPr/>
        <a:lstStyle/>
        <a:p>
          <a:endParaRPr lang="ru-RU"/>
        </a:p>
      </dgm:t>
    </dgm:pt>
    <dgm:pt modelId="{F36AFA82-B2B9-4BAD-924A-6F9453D77236}">
      <dgm:prSet/>
      <dgm:spPr/>
      <dgm:t>
        <a:bodyPr/>
        <a:lstStyle/>
        <a:p>
          <a:r>
            <a:rPr lang="ru-RU" dirty="0"/>
            <a:t>3. Формирование у детей осознанно-правильного отношения к природным явлениям и объектам</a:t>
          </a:r>
        </a:p>
      </dgm:t>
    </dgm:pt>
    <dgm:pt modelId="{0C6285B2-67CF-4F92-BF1E-BE94930FCF9C}" type="parTrans" cxnId="{2013FF35-2731-4BDA-8707-4B493F53DBE1}">
      <dgm:prSet/>
      <dgm:spPr/>
      <dgm:t>
        <a:bodyPr/>
        <a:lstStyle/>
        <a:p>
          <a:endParaRPr lang="ru-RU"/>
        </a:p>
      </dgm:t>
    </dgm:pt>
    <dgm:pt modelId="{6462F089-91DC-4AA6-AA1B-783A04C3AA49}" type="sibTrans" cxnId="{2013FF35-2731-4BDA-8707-4B493F53DBE1}">
      <dgm:prSet/>
      <dgm:spPr/>
      <dgm:t>
        <a:bodyPr/>
        <a:lstStyle/>
        <a:p>
          <a:endParaRPr lang="ru-RU"/>
        </a:p>
      </dgm:t>
    </dgm:pt>
    <dgm:pt modelId="{5E6A5908-91F3-4444-BFDE-6F4C01F2D167}">
      <dgm:prSet/>
      <dgm:spPr/>
      <dgm:t>
        <a:bodyPr/>
        <a:lstStyle/>
        <a:p>
          <a:r>
            <a:rPr lang="ru-RU" dirty="0"/>
            <a:t>4. Развитие бережного и ответственного отношения к окружающей природе. </a:t>
          </a:r>
        </a:p>
      </dgm:t>
    </dgm:pt>
    <dgm:pt modelId="{490A75B6-AD65-4830-8C8B-CE92D98832A2}" type="parTrans" cxnId="{96529EA8-0C93-4C69-8FA7-8135E40BDD24}">
      <dgm:prSet/>
      <dgm:spPr/>
      <dgm:t>
        <a:bodyPr/>
        <a:lstStyle/>
        <a:p>
          <a:endParaRPr lang="ru-RU"/>
        </a:p>
      </dgm:t>
    </dgm:pt>
    <dgm:pt modelId="{D23EE77C-7460-4F97-A8CF-0A7EE7864DA2}" type="sibTrans" cxnId="{96529EA8-0C93-4C69-8FA7-8135E40BDD24}">
      <dgm:prSet/>
      <dgm:spPr/>
      <dgm:t>
        <a:bodyPr/>
        <a:lstStyle/>
        <a:p>
          <a:endParaRPr lang="ru-RU"/>
        </a:p>
      </dgm:t>
    </dgm:pt>
    <dgm:pt modelId="{3FD2B25B-29B1-4853-93C5-AAE17A2DE6A4}" type="pres">
      <dgm:prSet presAssocID="{797E33AA-39AD-4AFE-90E1-ED8AC20C2C66}" presName="Name0" presStyleCnt="0">
        <dgm:presLayoutVars>
          <dgm:chMax val="7"/>
          <dgm:chPref val="7"/>
          <dgm:dir/>
        </dgm:presLayoutVars>
      </dgm:prSet>
      <dgm:spPr/>
    </dgm:pt>
    <dgm:pt modelId="{EA8B7BE8-1373-4043-8DC9-991E8C4F1066}" type="pres">
      <dgm:prSet presAssocID="{797E33AA-39AD-4AFE-90E1-ED8AC20C2C66}" presName="Name1" presStyleCnt="0"/>
      <dgm:spPr/>
    </dgm:pt>
    <dgm:pt modelId="{127C8C89-9AAE-4017-8F63-60ADC057AF3C}" type="pres">
      <dgm:prSet presAssocID="{797E33AA-39AD-4AFE-90E1-ED8AC20C2C66}" presName="cycle" presStyleCnt="0"/>
      <dgm:spPr/>
    </dgm:pt>
    <dgm:pt modelId="{17537140-C9AA-4D82-86F9-5AACF2CAC188}" type="pres">
      <dgm:prSet presAssocID="{797E33AA-39AD-4AFE-90E1-ED8AC20C2C66}" presName="srcNode" presStyleLbl="node1" presStyleIdx="0" presStyleCnt="4"/>
      <dgm:spPr/>
    </dgm:pt>
    <dgm:pt modelId="{595D7BDF-3487-4DE9-8689-72F4AE61C7C5}" type="pres">
      <dgm:prSet presAssocID="{797E33AA-39AD-4AFE-90E1-ED8AC20C2C66}" presName="conn" presStyleLbl="parChTrans1D2" presStyleIdx="0" presStyleCnt="1"/>
      <dgm:spPr/>
    </dgm:pt>
    <dgm:pt modelId="{E0799253-9AF4-4B35-B1C5-2A0CF263DC26}" type="pres">
      <dgm:prSet presAssocID="{797E33AA-39AD-4AFE-90E1-ED8AC20C2C66}" presName="extraNode" presStyleLbl="node1" presStyleIdx="0" presStyleCnt="4"/>
      <dgm:spPr/>
    </dgm:pt>
    <dgm:pt modelId="{074AADAF-DD6D-47BD-8FA3-3D7BE0D7EA8B}" type="pres">
      <dgm:prSet presAssocID="{797E33AA-39AD-4AFE-90E1-ED8AC20C2C66}" presName="dstNode" presStyleLbl="node1" presStyleIdx="0" presStyleCnt="4"/>
      <dgm:spPr/>
    </dgm:pt>
    <dgm:pt modelId="{103CB272-8BDB-4D2C-896A-07AA45F73FB7}" type="pres">
      <dgm:prSet presAssocID="{6022F748-7472-4E96-8F91-AE269DA252EC}" presName="text_1" presStyleLbl="node1" presStyleIdx="0" presStyleCnt="4">
        <dgm:presLayoutVars>
          <dgm:bulletEnabled val="1"/>
        </dgm:presLayoutVars>
      </dgm:prSet>
      <dgm:spPr/>
    </dgm:pt>
    <dgm:pt modelId="{FC8B819E-AF1C-4918-863F-17A0BD6D5E84}" type="pres">
      <dgm:prSet presAssocID="{6022F748-7472-4E96-8F91-AE269DA252EC}" presName="accent_1" presStyleCnt="0"/>
      <dgm:spPr/>
    </dgm:pt>
    <dgm:pt modelId="{3F5B5B5F-6615-47AC-97B2-6E44691DF162}" type="pres">
      <dgm:prSet presAssocID="{6022F748-7472-4E96-8F91-AE269DA252EC}" presName="accentRepeatNode" presStyleLbl="solidFgAcc1" presStyleIdx="0" presStyleCnt="4"/>
      <dgm:spPr/>
    </dgm:pt>
    <dgm:pt modelId="{08E4B466-344A-4A8F-A69B-1B59C86DC988}" type="pres">
      <dgm:prSet presAssocID="{2FC904B1-BAF1-46F5-8741-F01DE8839D7E}" presName="text_2" presStyleLbl="node1" presStyleIdx="1" presStyleCnt="4">
        <dgm:presLayoutVars>
          <dgm:bulletEnabled val="1"/>
        </dgm:presLayoutVars>
      </dgm:prSet>
      <dgm:spPr/>
    </dgm:pt>
    <dgm:pt modelId="{F85D6CD2-3E2D-41B9-B95E-85AB72826FBA}" type="pres">
      <dgm:prSet presAssocID="{2FC904B1-BAF1-46F5-8741-F01DE8839D7E}" presName="accent_2" presStyleCnt="0"/>
      <dgm:spPr/>
    </dgm:pt>
    <dgm:pt modelId="{6AA5CAC1-BC07-4DC4-81B3-A223E075D633}" type="pres">
      <dgm:prSet presAssocID="{2FC904B1-BAF1-46F5-8741-F01DE8839D7E}" presName="accentRepeatNode" presStyleLbl="solidFgAcc1" presStyleIdx="1" presStyleCnt="4"/>
      <dgm:spPr/>
    </dgm:pt>
    <dgm:pt modelId="{6846357C-2143-4D49-8437-8D016F1D032C}" type="pres">
      <dgm:prSet presAssocID="{F36AFA82-B2B9-4BAD-924A-6F9453D77236}" presName="text_3" presStyleLbl="node1" presStyleIdx="2" presStyleCnt="4">
        <dgm:presLayoutVars>
          <dgm:bulletEnabled val="1"/>
        </dgm:presLayoutVars>
      </dgm:prSet>
      <dgm:spPr/>
    </dgm:pt>
    <dgm:pt modelId="{A27351AD-5910-47A4-947B-ED992F43A643}" type="pres">
      <dgm:prSet presAssocID="{F36AFA82-B2B9-4BAD-924A-6F9453D77236}" presName="accent_3" presStyleCnt="0"/>
      <dgm:spPr/>
    </dgm:pt>
    <dgm:pt modelId="{4BC08A49-F3BD-4979-8D58-776712E81AA3}" type="pres">
      <dgm:prSet presAssocID="{F36AFA82-B2B9-4BAD-924A-6F9453D77236}" presName="accentRepeatNode" presStyleLbl="solidFgAcc1" presStyleIdx="2" presStyleCnt="4"/>
      <dgm:spPr/>
    </dgm:pt>
    <dgm:pt modelId="{B2CA2648-DD28-4714-82C1-E19DF844BA72}" type="pres">
      <dgm:prSet presAssocID="{5E6A5908-91F3-4444-BFDE-6F4C01F2D167}" presName="text_4" presStyleLbl="node1" presStyleIdx="3" presStyleCnt="4">
        <dgm:presLayoutVars>
          <dgm:bulletEnabled val="1"/>
        </dgm:presLayoutVars>
      </dgm:prSet>
      <dgm:spPr/>
    </dgm:pt>
    <dgm:pt modelId="{B4C807AB-AA93-4FA9-99D5-50A4E5509732}" type="pres">
      <dgm:prSet presAssocID="{5E6A5908-91F3-4444-BFDE-6F4C01F2D167}" presName="accent_4" presStyleCnt="0"/>
      <dgm:spPr/>
    </dgm:pt>
    <dgm:pt modelId="{FF4E2274-70A6-46F0-ABD3-BBC5E36CC1AB}" type="pres">
      <dgm:prSet presAssocID="{5E6A5908-91F3-4444-BFDE-6F4C01F2D167}" presName="accentRepeatNode" presStyleLbl="solidFgAcc1" presStyleIdx="3" presStyleCnt="4"/>
      <dgm:spPr/>
    </dgm:pt>
  </dgm:ptLst>
  <dgm:cxnLst>
    <dgm:cxn modelId="{0ECF0501-9315-42EF-8C34-3D9A9432CA2B}" type="presOf" srcId="{5E6A5908-91F3-4444-BFDE-6F4C01F2D167}" destId="{B2CA2648-DD28-4714-82C1-E19DF844BA72}" srcOrd="0" destOrd="0" presId="urn:microsoft.com/office/officeart/2008/layout/VerticalCurvedList"/>
    <dgm:cxn modelId="{25ED2515-7A6B-4FC2-88B4-2F11B9BE42DD}" type="presOf" srcId="{2FC904B1-BAF1-46F5-8741-F01DE8839D7E}" destId="{08E4B466-344A-4A8F-A69B-1B59C86DC988}" srcOrd="0" destOrd="0" presId="urn:microsoft.com/office/officeart/2008/layout/VerticalCurvedList"/>
    <dgm:cxn modelId="{EBF1D416-080D-4C88-84AB-615F98B596F2}" type="presOf" srcId="{6022F748-7472-4E96-8F91-AE269DA252EC}" destId="{103CB272-8BDB-4D2C-896A-07AA45F73FB7}" srcOrd="0" destOrd="0" presId="urn:microsoft.com/office/officeart/2008/layout/VerticalCurvedList"/>
    <dgm:cxn modelId="{2013FF35-2731-4BDA-8707-4B493F53DBE1}" srcId="{797E33AA-39AD-4AFE-90E1-ED8AC20C2C66}" destId="{F36AFA82-B2B9-4BAD-924A-6F9453D77236}" srcOrd="2" destOrd="0" parTransId="{0C6285B2-67CF-4F92-BF1E-BE94930FCF9C}" sibTransId="{6462F089-91DC-4AA6-AA1B-783A04C3AA49}"/>
    <dgm:cxn modelId="{201C2548-EABC-4C51-A4D3-17560B28451E}" srcId="{797E33AA-39AD-4AFE-90E1-ED8AC20C2C66}" destId="{2FC904B1-BAF1-46F5-8741-F01DE8839D7E}" srcOrd="1" destOrd="0" parTransId="{5AEDD3B8-AF5C-4F80-9FA0-D32C16C9780D}" sibTransId="{2C1C8CBC-9F8E-4275-A8D2-519B38E04687}"/>
    <dgm:cxn modelId="{65451057-DF80-4E11-872C-C90BAE2BCED6}" srcId="{797E33AA-39AD-4AFE-90E1-ED8AC20C2C66}" destId="{6022F748-7472-4E96-8F91-AE269DA252EC}" srcOrd="0" destOrd="0" parTransId="{1772C922-4E89-46A0-853A-D28EFEAE2C8B}" sibTransId="{6702BEE0-BEC6-4EDA-8AEE-665D8704D7B6}"/>
    <dgm:cxn modelId="{D72E309E-A128-4923-BA79-DFA2D61E0FB2}" type="presOf" srcId="{797E33AA-39AD-4AFE-90E1-ED8AC20C2C66}" destId="{3FD2B25B-29B1-4853-93C5-AAE17A2DE6A4}" srcOrd="0" destOrd="0" presId="urn:microsoft.com/office/officeart/2008/layout/VerticalCurvedList"/>
    <dgm:cxn modelId="{491B7AA0-C5C5-4E65-9A84-147D0148E828}" type="presOf" srcId="{F36AFA82-B2B9-4BAD-924A-6F9453D77236}" destId="{6846357C-2143-4D49-8437-8D016F1D032C}" srcOrd="0" destOrd="0" presId="urn:microsoft.com/office/officeart/2008/layout/VerticalCurvedList"/>
    <dgm:cxn modelId="{96529EA8-0C93-4C69-8FA7-8135E40BDD24}" srcId="{797E33AA-39AD-4AFE-90E1-ED8AC20C2C66}" destId="{5E6A5908-91F3-4444-BFDE-6F4C01F2D167}" srcOrd="3" destOrd="0" parTransId="{490A75B6-AD65-4830-8C8B-CE92D98832A2}" sibTransId="{D23EE77C-7460-4F97-A8CF-0A7EE7864DA2}"/>
    <dgm:cxn modelId="{BD06D8CA-4DF3-4D5B-AD0A-F2BE7BE7ED48}" type="presOf" srcId="{6702BEE0-BEC6-4EDA-8AEE-665D8704D7B6}" destId="{595D7BDF-3487-4DE9-8689-72F4AE61C7C5}" srcOrd="0" destOrd="0" presId="urn:microsoft.com/office/officeart/2008/layout/VerticalCurvedList"/>
    <dgm:cxn modelId="{A6623192-9B8E-4C33-8188-26A621DD351B}" type="presParOf" srcId="{3FD2B25B-29B1-4853-93C5-AAE17A2DE6A4}" destId="{EA8B7BE8-1373-4043-8DC9-991E8C4F1066}" srcOrd="0" destOrd="0" presId="urn:microsoft.com/office/officeart/2008/layout/VerticalCurvedList"/>
    <dgm:cxn modelId="{7F8186B9-1B1B-4302-9630-2C1B8A0C45F6}" type="presParOf" srcId="{EA8B7BE8-1373-4043-8DC9-991E8C4F1066}" destId="{127C8C89-9AAE-4017-8F63-60ADC057AF3C}" srcOrd="0" destOrd="0" presId="urn:microsoft.com/office/officeart/2008/layout/VerticalCurvedList"/>
    <dgm:cxn modelId="{C5E3B90B-F828-4243-906A-4B0AA6457D55}" type="presParOf" srcId="{127C8C89-9AAE-4017-8F63-60ADC057AF3C}" destId="{17537140-C9AA-4D82-86F9-5AACF2CAC188}" srcOrd="0" destOrd="0" presId="urn:microsoft.com/office/officeart/2008/layout/VerticalCurvedList"/>
    <dgm:cxn modelId="{ECFE0386-47F3-4B87-B4DB-F3BE3229ADB4}" type="presParOf" srcId="{127C8C89-9AAE-4017-8F63-60ADC057AF3C}" destId="{595D7BDF-3487-4DE9-8689-72F4AE61C7C5}" srcOrd="1" destOrd="0" presId="urn:microsoft.com/office/officeart/2008/layout/VerticalCurvedList"/>
    <dgm:cxn modelId="{B58C69B6-1CCB-46F3-A7C4-366710353E46}" type="presParOf" srcId="{127C8C89-9AAE-4017-8F63-60ADC057AF3C}" destId="{E0799253-9AF4-4B35-B1C5-2A0CF263DC26}" srcOrd="2" destOrd="0" presId="urn:microsoft.com/office/officeart/2008/layout/VerticalCurvedList"/>
    <dgm:cxn modelId="{58BAE6AB-D775-4285-A1F9-C451520C5235}" type="presParOf" srcId="{127C8C89-9AAE-4017-8F63-60ADC057AF3C}" destId="{074AADAF-DD6D-47BD-8FA3-3D7BE0D7EA8B}" srcOrd="3" destOrd="0" presId="urn:microsoft.com/office/officeart/2008/layout/VerticalCurvedList"/>
    <dgm:cxn modelId="{2FF430CE-BFE6-4654-B1DD-08D13C315420}" type="presParOf" srcId="{EA8B7BE8-1373-4043-8DC9-991E8C4F1066}" destId="{103CB272-8BDB-4D2C-896A-07AA45F73FB7}" srcOrd="1" destOrd="0" presId="urn:microsoft.com/office/officeart/2008/layout/VerticalCurvedList"/>
    <dgm:cxn modelId="{E02DF1DD-5ED5-4223-AF89-E37DBA56D0CF}" type="presParOf" srcId="{EA8B7BE8-1373-4043-8DC9-991E8C4F1066}" destId="{FC8B819E-AF1C-4918-863F-17A0BD6D5E84}" srcOrd="2" destOrd="0" presId="urn:microsoft.com/office/officeart/2008/layout/VerticalCurvedList"/>
    <dgm:cxn modelId="{35CBB8D5-F585-4ED4-B3A4-A70E623270CE}" type="presParOf" srcId="{FC8B819E-AF1C-4918-863F-17A0BD6D5E84}" destId="{3F5B5B5F-6615-47AC-97B2-6E44691DF162}" srcOrd="0" destOrd="0" presId="urn:microsoft.com/office/officeart/2008/layout/VerticalCurvedList"/>
    <dgm:cxn modelId="{7DB98AA2-6B3B-489D-9367-77E0EEE7CC2B}" type="presParOf" srcId="{EA8B7BE8-1373-4043-8DC9-991E8C4F1066}" destId="{08E4B466-344A-4A8F-A69B-1B59C86DC988}" srcOrd="3" destOrd="0" presId="urn:microsoft.com/office/officeart/2008/layout/VerticalCurvedList"/>
    <dgm:cxn modelId="{607591E5-6934-430D-BFA1-6629884731C2}" type="presParOf" srcId="{EA8B7BE8-1373-4043-8DC9-991E8C4F1066}" destId="{F85D6CD2-3E2D-41B9-B95E-85AB72826FBA}" srcOrd="4" destOrd="0" presId="urn:microsoft.com/office/officeart/2008/layout/VerticalCurvedList"/>
    <dgm:cxn modelId="{CCC88FE0-2886-4FF8-8B78-5A70C8233971}" type="presParOf" srcId="{F85D6CD2-3E2D-41B9-B95E-85AB72826FBA}" destId="{6AA5CAC1-BC07-4DC4-81B3-A223E075D633}" srcOrd="0" destOrd="0" presId="urn:microsoft.com/office/officeart/2008/layout/VerticalCurvedList"/>
    <dgm:cxn modelId="{A3D2BE06-994C-4846-9FDA-BFA41040FE34}" type="presParOf" srcId="{EA8B7BE8-1373-4043-8DC9-991E8C4F1066}" destId="{6846357C-2143-4D49-8437-8D016F1D032C}" srcOrd="5" destOrd="0" presId="urn:microsoft.com/office/officeart/2008/layout/VerticalCurvedList"/>
    <dgm:cxn modelId="{7CBF6F54-C364-4BA6-9F96-E8E5C2311A27}" type="presParOf" srcId="{EA8B7BE8-1373-4043-8DC9-991E8C4F1066}" destId="{A27351AD-5910-47A4-947B-ED992F43A643}" srcOrd="6" destOrd="0" presId="urn:microsoft.com/office/officeart/2008/layout/VerticalCurvedList"/>
    <dgm:cxn modelId="{E6531DC4-C48D-4597-95D8-FF708DECF8FA}" type="presParOf" srcId="{A27351AD-5910-47A4-947B-ED992F43A643}" destId="{4BC08A49-F3BD-4979-8D58-776712E81AA3}" srcOrd="0" destOrd="0" presId="urn:microsoft.com/office/officeart/2008/layout/VerticalCurvedList"/>
    <dgm:cxn modelId="{53CA5241-1126-4801-860C-CA77B8D84822}" type="presParOf" srcId="{EA8B7BE8-1373-4043-8DC9-991E8C4F1066}" destId="{B2CA2648-DD28-4714-82C1-E19DF844BA72}" srcOrd="7" destOrd="0" presId="urn:microsoft.com/office/officeart/2008/layout/VerticalCurvedList"/>
    <dgm:cxn modelId="{4E9F9D9E-E360-4AAE-A5E8-B2C9034E8EE4}" type="presParOf" srcId="{EA8B7BE8-1373-4043-8DC9-991E8C4F1066}" destId="{B4C807AB-AA93-4FA9-99D5-50A4E5509732}" srcOrd="8" destOrd="0" presId="urn:microsoft.com/office/officeart/2008/layout/VerticalCurvedList"/>
    <dgm:cxn modelId="{B2E15AF0-3223-4FB7-B1EF-AB83A70AF030}" type="presParOf" srcId="{B4C807AB-AA93-4FA9-99D5-50A4E5509732}" destId="{FF4E2274-70A6-46F0-ABD3-BBC5E36CC1AB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BA61E6-2BF5-4216-AC9A-57693FC0FF97}" type="doc">
      <dgm:prSet loTypeId="urn:microsoft.com/office/officeart/2008/layout/HexagonCluster" loCatId="picture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CA605024-EAD0-4E57-B052-67F67DD1482D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Самомассаж лица</a:t>
          </a:r>
        </a:p>
      </dgm:t>
    </dgm:pt>
    <dgm:pt modelId="{63D08459-1D57-4775-8C8E-5FEEF29EB4E9}" type="parTrans" cxnId="{8209A6A8-2935-48F6-8008-4E8CE7EC5A85}">
      <dgm:prSet/>
      <dgm:spPr/>
      <dgm:t>
        <a:bodyPr/>
        <a:lstStyle/>
        <a:p>
          <a:endParaRPr lang="ru-RU"/>
        </a:p>
      </dgm:t>
    </dgm:pt>
    <dgm:pt modelId="{6EA3A71C-9E6D-48A3-A95D-1B53D164CC2C}" type="sibTrans" cxnId="{8209A6A8-2935-48F6-8008-4E8CE7EC5A8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ru-RU"/>
        </a:p>
      </dgm:t>
    </dgm:pt>
    <dgm:pt modelId="{2F2E75E9-F75E-4D92-963F-F16F65EA1A93}">
      <dgm:prSet phldrT="[Текст]" custT="1"/>
      <dgm:spPr/>
      <dgm:t>
        <a:bodyPr/>
        <a:lstStyle/>
        <a:p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физкультминутки</a:t>
          </a:r>
        </a:p>
      </dgm:t>
    </dgm:pt>
    <dgm:pt modelId="{648CEE07-8107-4492-8CFC-DC7D0468C1BE}" type="parTrans" cxnId="{A88A3D84-10BA-4F1E-96E1-73CB44C7EA6A}">
      <dgm:prSet/>
      <dgm:spPr/>
      <dgm:t>
        <a:bodyPr/>
        <a:lstStyle/>
        <a:p>
          <a:endParaRPr lang="ru-RU"/>
        </a:p>
      </dgm:t>
    </dgm:pt>
    <dgm:pt modelId="{6413B828-308C-48D1-A213-F82F26EA639D}" type="sibTrans" cxnId="{A88A3D84-10BA-4F1E-96E1-73CB44C7EA6A}">
      <dgm:prSet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95EF065E-6900-4DEA-A0C3-7726BAF13959}">
      <dgm:prSet phldrT="[Текст]" custT="1"/>
      <dgm:spPr/>
      <dgm:t>
        <a:bodyPr/>
        <a:lstStyle/>
        <a:p>
          <a:r>
            <a:rPr lang="ru-RU" sz="1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Артикуляционная гимнастика</a:t>
          </a:r>
        </a:p>
      </dgm:t>
    </dgm:pt>
    <dgm:pt modelId="{CADE0125-FA10-4071-BB8C-46E631EC02F0}" type="parTrans" cxnId="{BFDC5E51-7F29-4C9B-855D-090747F33643}">
      <dgm:prSet/>
      <dgm:spPr/>
      <dgm:t>
        <a:bodyPr/>
        <a:lstStyle/>
        <a:p>
          <a:endParaRPr lang="ru-RU"/>
        </a:p>
      </dgm:t>
    </dgm:pt>
    <dgm:pt modelId="{F53BF3EC-8CB0-40EA-A8F0-212EC8DF129A}" type="sibTrans" cxnId="{BFDC5E51-7F29-4C9B-855D-090747F33643}">
      <dgm:prSet/>
      <dgm:spPr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0CACB68A-2C21-48FD-961F-40651A6949EB}">
      <dgm:prSet custT="1"/>
      <dgm:spPr/>
      <dgm:t>
        <a:bodyPr/>
        <a:lstStyle/>
        <a:p>
          <a:r>
            <a: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Пальчиковая гимнастика</a:t>
          </a:r>
        </a:p>
      </dgm:t>
    </dgm:pt>
    <dgm:pt modelId="{798BFF10-885E-4B6F-812C-C88805AB0D1C}" type="parTrans" cxnId="{D9B5BA5B-0B5B-4342-9B3C-2E65915D96C8}">
      <dgm:prSet/>
      <dgm:spPr/>
      <dgm:t>
        <a:bodyPr/>
        <a:lstStyle/>
        <a:p>
          <a:endParaRPr lang="ru-RU"/>
        </a:p>
      </dgm:t>
    </dgm:pt>
    <dgm:pt modelId="{763F9DF2-1A6F-4760-9121-B4B00BAE9764}" type="sibTrans" cxnId="{D9B5BA5B-0B5B-4342-9B3C-2E65915D96C8}">
      <dgm:prSet/>
      <dgm:spPr>
        <a:blipFill rotWithShape="1">
          <a:blip xmlns:r="http://schemas.openxmlformats.org/officeDocument/2006/relationships" r:embed="rId4"/>
          <a:srcRect/>
          <a:stretch>
            <a:fillRect l="-26000" r="-26000"/>
          </a:stretch>
        </a:blipFill>
      </dgm:spPr>
      <dgm:t>
        <a:bodyPr/>
        <a:lstStyle/>
        <a:p>
          <a:endParaRPr lang="ru-RU"/>
        </a:p>
      </dgm:t>
    </dgm:pt>
    <dgm:pt modelId="{8C90F691-7AB8-40A3-84E5-126B13F9542C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Глазодвигательные упражнения</a:t>
          </a:r>
        </a:p>
      </dgm:t>
    </dgm:pt>
    <dgm:pt modelId="{6A5BD334-1A2A-4E74-8C89-4C18DB04D7A0}" type="parTrans" cxnId="{1D9AFD8E-C311-4B6F-892E-6FCB60D3294E}">
      <dgm:prSet/>
      <dgm:spPr/>
      <dgm:t>
        <a:bodyPr/>
        <a:lstStyle/>
        <a:p>
          <a:endParaRPr lang="ru-RU"/>
        </a:p>
      </dgm:t>
    </dgm:pt>
    <dgm:pt modelId="{12ACEFB7-6CBA-44DA-BD64-1C18386BF317}" type="sibTrans" cxnId="{1D9AFD8E-C311-4B6F-892E-6FCB60D3294E}">
      <dgm:prSet/>
      <dgm:spPr>
        <a:blipFill rotWithShape="1">
          <a:blip xmlns:r="http://schemas.openxmlformats.org/officeDocument/2006/relationships" r:embed="rId5"/>
          <a:srcRect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69CFAEE8-D902-4E5E-8F1D-DFE28B452387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Су-</a:t>
          </a: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джок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терапия</a:t>
          </a:r>
        </a:p>
      </dgm:t>
    </dgm:pt>
    <dgm:pt modelId="{CA4F2182-A285-414E-828C-257C98F66629}" type="parTrans" cxnId="{5C697B36-33FF-42AA-8BDD-E828C56D10B3}">
      <dgm:prSet/>
      <dgm:spPr/>
      <dgm:t>
        <a:bodyPr/>
        <a:lstStyle/>
        <a:p>
          <a:endParaRPr lang="ru-RU"/>
        </a:p>
      </dgm:t>
    </dgm:pt>
    <dgm:pt modelId="{B6B243FD-B66F-4064-8FFD-7323C99F3805}" type="sibTrans" cxnId="{5C697B36-33FF-42AA-8BDD-E828C56D10B3}">
      <dgm:prSet/>
      <dgm:spPr>
        <a:blipFill rotWithShape="1">
          <a:blip xmlns:r="http://schemas.openxmlformats.org/officeDocument/2006/relationships" r:embed="rId6"/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A01EBB93-077E-42EC-B869-EEF7BA8D9B3E}" type="pres">
      <dgm:prSet presAssocID="{44BA61E6-2BF5-4216-AC9A-57693FC0FF97}" presName="Name0" presStyleCnt="0">
        <dgm:presLayoutVars>
          <dgm:chMax val="21"/>
          <dgm:chPref val="21"/>
        </dgm:presLayoutVars>
      </dgm:prSet>
      <dgm:spPr/>
    </dgm:pt>
    <dgm:pt modelId="{5122A6F8-B551-4666-B887-CA95CE2F67F1}" type="pres">
      <dgm:prSet presAssocID="{69CFAEE8-D902-4E5E-8F1D-DFE28B452387}" presName="text1" presStyleCnt="0"/>
      <dgm:spPr/>
    </dgm:pt>
    <dgm:pt modelId="{6BE3102B-DC4B-4E1B-AABE-2D596EF5E19B}" type="pres">
      <dgm:prSet presAssocID="{69CFAEE8-D902-4E5E-8F1D-DFE28B452387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62627007-C3C0-44D6-830A-625105CDCE5D}" type="pres">
      <dgm:prSet presAssocID="{69CFAEE8-D902-4E5E-8F1D-DFE28B452387}" presName="textaccent1" presStyleCnt="0"/>
      <dgm:spPr/>
    </dgm:pt>
    <dgm:pt modelId="{04F4708E-0461-4A80-9F5D-2115BFB07E9F}" type="pres">
      <dgm:prSet presAssocID="{69CFAEE8-D902-4E5E-8F1D-DFE28B452387}" presName="accentRepeatNode" presStyleLbl="solidAlignAcc1" presStyleIdx="0" presStyleCnt="12"/>
      <dgm:spPr/>
    </dgm:pt>
    <dgm:pt modelId="{D66A253D-883B-4E27-A532-B5D77795A578}" type="pres">
      <dgm:prSet presAssocID="{B6B243FD-B66F-4064-8FFD-7323C99F3805}" presName="image1" presStyleCnt="0"/>
      <dgm:spPr/>
    </dgm:pt>
    <dgm:pt modelId="{8BCB5598-0652-4500-A9BF-892FD8201498}" type="pres">
      <dgm:prSet presAssocID="{B6B243FD-B66F-4064-8FFD-7323C99F3805}" presName="imageRepeatNode" presStyleLbl="alignAcc1" presStyleIdx="0" presStyleCnt="6"/>
      <dgm:spPr/>
    </dgm:pt>
    <dgm:pt modelId="{33F5DB21-3329-4323-90B9-2EAEDF8645D7}" type="pres">
      <dgm:prSet presAssocID="{B6B243FD-B66F-4064-8FFD-7323C99F3805}" presName="imageaccent1" presStyleCnt="0"/>
      <dgm:spPr/>
    </dgm:pt>
    <dgm:pt modelId="{92052DEA-FA8C-476F-AB61-2B580A42C0F5}" type="pres">
      <dgm:prSet presAssocID="{B6B243FD-B66F-4064-8FFD-7323C99F3805}" presName="accentRepeatNode" presStyleLbl="solidAlignAcc1" presStyleIdx="1" presStyleCnt="12"/>
      <dgm:spPr/>
    </dgm:pt>
    <dgm:pt modelId="{34A875AB-B63D-416C-A999-4422869A7A41}" type="pres">
      <dgm:prSet presAssocID="{CA605024-EAD0-4E57-B052-67F67DD1482D}" presName="text2" presStyleCnt="0"/>
      <dgm:spPr/>
    </dgm:pt>
    <dgm:pt modelId="{6A9A8FA2-F82B-41C5-AE40-1B7F89FA17E9}" type="pres">
      <dgm:prSet presAssocID="{CA605024-EAD0-4E57-B052-67F67DD1482D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C0566C14-F60A-4500-B29C-D1E2C4232849}" type="pres">
      <dgm:prSet presAssocID="{CA605024-EAD0-4E57-B052-67F67DD1482D}" presName="textaccent2" presStyleCnt="0"/>
      <dgm:spPr/>
    </dgm:pt>
    <dgm:pt modelId="{9B387A42-85FA-453D-A47C-590E116161C4}" type="pres">
      <dgm:prSet presAssocID="{CA605024-EAD0-4E57-B052-67F67DD1482D}" presName="accentRepeatNode" presStyleLbl="solidAlignAcc1" presStyleIdx="2" presStyleCnt="12"/>
      <dgm:spPr/>
    </dgm:pt>
    <dgm:pt modelId="{EBA05450-D4FB-427B-91CB-7415406191D2}" type="pres">
      <dgm:prSet presAssocID="{6EA3A71C-9E6D-48A3-A95D-1B53D164CC2C}" presName="image2" presStyleCnt="0"/>
      <dgm:spPr/>
    </dgm:pt>
    <dgm:pt modelId="{6883EFBF-E3BB-40AB-8CEB-BD5C8CDBC076}" type="pres">
      <dgm:prSet presAssocID="{6EA3A71C-9E6D-48A3-A95D-1B53D164CC2C}" presName="imageRepeatNode" presStyleLbl="alignAcc1" presStyleIdx="1" presStyleCnt="6"/>
      <dgm:spPr/>
    </dgm:pt>
    <dgm:pt modelId="{6FFF36D7-BA0A-4FC4-A59A-662C0A4EDD66}" type="pres">
      <dgm:prSet presAssocID="{6EA3A71C-9E6D-48A3-A95D-1B53D164CC2C}" presName="imageaccent2" presStyleCnt="0"/>
      <dgm:spPr/>
    </dgm:pt>
    <dgm:pt modelId="{857B0BE2-DC40-4068-834F-821F9EE7E3E3}" type="pres">
      <dgm:prSet presAssocID="{6EA3A71C-9E6D-48A3-A95D-1B53D164CC2C}" presName="accentRepeatNode" presStyleLbl="solidAlignAcc1" presStyleIdx="3" presStyleCnt="12"/>
      <dgm:spPr/>
    </dgm:pt>
    <dgm:pt modelId="{95612D0B-814E-4D17-BBC7-6EF3A73D88FF}" type="pres">
      <dgm:prSet presAssocID="{2F2E75E9-F75E-4D92-963F-F16F65EA1A93}" presName="text3" presStyleCnt="0"/>
      <dgm:spPr/>
    </dgm:pt>
    <dgm:pt modelId="{681AA317-ABA6-4E6A-BD1E-8718B7093265}" type="pres">
      <dgm:prSet presAssocID="{2F2E75E9-F75E-4D92-963F-F16F65EA1A93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61EAFBEC-EE60-41FD-B343-75D7C538198A}" type="pres">
      <dgm:prSet presAssocID="{2F2E75E9-F75E-4D92-963F-F16F65EA1A93}" presName="textaccent3" presStyleCnt="0"/>
      <dgm:spPr/>
    </dgm:pt>
    <dgm:pt modelId="{CC94BBCA-420E-4068-9FF7-BEB54153BE7C}" type="pres">
      <dgm:prSet presAssocID="{2F2E75E9-F75E-4D92-963F-F16F65EA1A93}" presName="accentRepeatNode" presStyleLbl="solidAlignAcc1" presStyleIdx="4" presStyleCnt="12"/>
      <dgm:spPr/>
    </dgm:pt>
    <dgm:pt modelId="{EB8F1242-3581-4B6D-A3B3-30EA11025590}" type="pres">
      <dgm:prSet presAssocID="{6413B828-308C-48D1-A213-F82F26EA639D}" presName="image3" presStyleCnt="0"/>
      <dgm:spPr/>
    </dgm:pt>
    <dgm:pt modelId="{EE5CB5F4-0F00-4AB0-8B9C-F6DE003B8A86}" type="pres">
      <dgm:prSet presAssocID="{6413B828-308C-48D1-A213-F82F26EA639D}" presName="imageRepeatNode" presStyleLbl="alignAcc1" presStyleIdx="2" presStyleCnt="6"/>
      <dgm:spPr/>
    </dgm:pt>
    <dgm:pt modelId="{1F6907BE-B1B4-4ED9-B623-7FD5CEBCC8C8}" type="pres">
      <dgm:prSet presAssocID="{6413B828-308C-48D1-A213-F82F26EA639D}" presName="imageaccent3" presStyleCnt="0"/>
      <dgm:spPr/>
    </dgm:pt>
    <dgm:pt modelId="{BA98EF73-F6C5-46A2-B24E-5584EE2812CA}" type="pres">
      <dgm:prSet presAssocID="{6413B828-308C-48D1-A213-F82F26EA639D}" presName="accentRepeatNode" presStyleLbl="solidAlignAcc1" presStyleIdx="5" presStyleCnt="12"/>
      <dgm:spPr/>
    </dgm:pt>
    <dgm:pt modelId="{A2382466-7AB1-4550-9B83-F7B4E4B8C37E}" type="pres">
      <dgm:prSet presAssocID="{8C90F691-7AB8-40A3-84E5-126B13F9542C}" presName="text4" presStyleCnt="0"/>
      <dgm:spPr/>
    </dgm:pt>
    <dgm:pt modelId="{1AF6CA81-FB54-4AA4-A273-9DFDA407D7E7}" type="pres">
      <dgm:prSet presAssocID="{8C90F691-7AB8-40A3-84E5-126B13F9542C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958F2068-8D4C-403A-BDFD-E859923A3A2D}" type="pres">
      <dgm:prSet presAssocID="{8C90F691-7AB8-40A3-84E5-126B13F9542C}" presName="textaccent4" presStyleCnt="0"/>
      <dgm:spPr/>
    </dgm:pt>
    <dgm:pt modelId="{82DEF9FD-4F24-48E6-81AD-0076D95CAE8C}" type="pres">
      <dgm:prSet presAssocID="{8C90F691-7AB8-40A3-84E5-126B13F9542C}" presName="accentRepeatNode" presStyleLbl="solidAlignAcc1" presStyleIdx="6" presStyleCnt="12"/>
      <dgm:spPr/>
    </dgm:pt>
    <dgm:pt modelId="{973A1D78-F749-4E61-9A13-6B979863D8D2}" type="pres">
      <dgm:prSet presAssocID="{12ACEFB7-6CBA-44DA-BD64-1C18386BF317}" presName="image4" presStyleCnt="0"/>
      <dgm:spPr/>
    </dgm:pt>
    <dgm:pt modelId="{156995BE-F960-4D64-867A-08018DDD0E87}" type="pres">
      <dgm:prSet presAssocID="{12ACEFB7-6CBA-44DA-BD64-1C18386BF317}" presName="imageRepeatNode" presStyleLbl="alignAcc1" presStyleIdx="3" presStyleCnt="6" custLinFactNeighborY="2275"/>
      <dgm:spPr/>
    </dgm:pt>
    <dgm:pt modelId="{CBACDAAA-6C59-4CBE-8B22-945C59DB802E}" type="pres">
      <dgm:prSet presAssocID="{12ACEFB7-6CBA-44DA-BD64-1C18386BF317}" presName="imageaccent4" presStyleCnt="0"/>
      <dgm:spPr/>
    </dgm:pt>
    <dgm:pt modelId="{85C65F01-7E12-4181-86F9-45E4B20006E4}" type="pres">
      <dgm:prSet presAssocID="{12ACEFB7-6CBA-44DA-BD64-1C18386BF317}" presName="accentRepeatNode" presStyleLbl="solidAlignAcc1" presStyleIdx="7" presStyleCnt="12"/>
      <dgm:spPr/>
    </dgm:pt>
    <dgm:pt modelId="{AFCA0F6D-294E-44D9-A17F-FEEE0C4D425C}" type="pres">
      <dgm:prSet presAssocID="{0CACB68A-2C21-48FD-961F-40651A6949EB}" presName="text5" presStyleCnt="0"/>
      <dgm:spPr/>
    </dgm:pt>
    <dgm:pt modelId="{C73634FD-FB84-4032-B4CA-B576EFC8B2A6}" type="pres">
      <dgm:prSet presAssocID="{0CACB68A-2C21-48FD-961F-40651A6949EB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AD8F606E-AAAB-46C7-B8ED-C6410A1B9892}" type="pres">
      <dgm:prSet presAssocID="{0CACB68A-2C21-48FD-961F-40651A6949EB}" presName="textaccent5" presStyleCnt="0"/>
      <dgm:spPr/>
    </dgm:pt>
    <dgm:pt modelId="{3FB0C046-2E13-4503-91B6-E83B73628F8B}" type="pres">
      <dgm:prSet presAssocID="{0CACB68A-2C21-48FD-961F-40651A6949EB}" presName="accentRepeatNode" presStyleLbl="solidAlignAcc1" presStyleIdx="8" presStyleCnt="12"/>
      <dgm:spPr/>
    </dgm:pt>
    <dgm:pt modelId="{E4D09402-36DD-498D-ADBB-1AE141D673E3}" type="pres">
      <dgm:prSet presAssocID="{763F9DF2-1A6F-4760-9121-B4B00BAE9764}" presName="image5" presStyleCnt="0"/>
      <dgm:spPr/>
    </dgm:pt>
    <dgm:pt modelId="{1F3B7A62-DD5A-446C-8DC0-FCA54316D3B5}" type="pres">
      <dgm:prSet presAssocID="{763F9DF2-1A6F-4760-9121-B4B00BAE9764}" presName="imageRepeatNode" presStyleLbl="alignAcc1" presStyleIdx="4" presStyleCnt="6"/>
      <dgm:spPr/>
    </dgm:pt>
    <dgm:pt modelId="{C8F730FA-CA39-484B-9D00-A4DA89FD5E3E}" type="pres">
      <dgm:prSet presAssocID="{763F9DF2-1A6F-4760-9121-B4B00BAE9764}" presName="imageaccent5" presStyleCnt="0"/>
      <dgm:spPr/>
    </dgm:pt>
    <dgm:pt modelId="{2880FE98-5D4E-4D56-8D24-C51B9D69A7E5}" type="pres">
      <dgm:prSet presAssocID="{763F9DF2-1A6F-4760-9121-B4B00BAE9764}" presName="accentRepeatNode" presStyleLbl="solidAlignAcc1" presStyleIdx="9" presStyleCnt="12"/>
      <dgm:spPr/>
    </dgm:pt>
    <dgm:pt modelId="{2EE80932-66C7-4A72-A9A5-489F17AEC4DE}" type="pres">
      <dgm:prSet presAssocID="{95EF065E-6900-4DEA-A0C3-7726BAF13959}" presName="text6" presStyleCnt="0"/>
      <dgm:spPr/>
    </dgm:pt>
    <dgm:pt modelId="{2E0F2708-62AE-4470-9BC8-68309B819751}" type="pres">
      <dgm:prSet presAssocID="{95EF065E-6900-4DEA-A0C3-7726BAF13959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22D4CA71-A023-48F4-82CB-0ECBCBE198BC}" type="pres">
      <dgm:prSet presAssocID="{95EF065E-6900-4DEA-A0C3-7726BAF13959}" presName="textaccent6" presStyleCnt="0"/>
      <dgm:spPr/>
    </dgm:pt>
    <dgm:pt modelId="{81F42DC6-3797-47F4-9AC9-F1C9FE533B9A}" type="pres">
      <dgm:prSet presAssocID="{95EF065E-6900-4DEA-A0C3-7726BAF13959}" presName="accentRepeatNode" presStyleLbl="solidAlignAcc1" presStyleIdx="10" presStyleCnt="12"/>
      <dgm:spPr/>
    </dgm:pt>
    <dgm:pt modelId="{C9763AAE-AB0C-45F6-8DA7-5A7558A99EDC}" type="pres">
      <dgm:prSet presAssocID="{F53BF3EC-8CB0-40EA-A8F0-212EC8DF129A}" presName="image6" presStyleCnt="0"/>
      <dgm:spPr/>
    </dgm:pt>
    <dgm:pt modelId="{408368D7-8E01-4773-AA5D-EE789347B833}" type="pres">
      <dgm:prSet presAssocID="{F53BF3EC-8CB0-40EA-A8F0-212EC8DF129A}" presName="imageRepeatNode" presStyleLbl="alignAcc1" presStyleIdx="5" presStyleCnt="6"/>
      <dgm:spPr/>
    </dgm:pt>
    <dgm:pt modelId="{14FE20FE-C66A-4DF5-A1AF-06C1374C882F}" type="pres">
      <dgm:prSet presAssocID="{F53BF3EC-8CB0-40EA-A8F0-212EC8DF129A}" presName="imageaccent6" presStyleCnt="0"/>
      <dgm:spPr/>
    </dgm:pt>
    <dgm:pt modelId="{51CB5DA7-43E9-402C-B278-3B5A935FCBFF}" type="pres">
      <dgm:prSet presAssocID="{F53BF3EC-8CB0-40EA-A8F0-212EC8DF129A}" presName="accentRepeatNode" presStyleLbl="solidAlignAcc1" presStyleIdx="11" presStyleCnt="12"/>
      <dgm:spPr/>
    </dgm:pt>
  </dgm:ptLst>
  <dgm:cxnLst>
    <dgm:cxn modelId="{228B3205-9361-4C38-BDEE-C825E6F8DC56}" type="presOf" srcId="{763F9DF2-1A6F-4760-9121-B4B00BAE9764}" destId="{1F3B7A62-DD5A-446C-8DC0-FCA54316D3B5}" srcOrd="0" destOrd="0" presId="urn:microsoft.com/office/officeart/2008/layout/HexagonCluster"/>
    <dgm:cxn modelId="{3084A20B-E747-4907-B87A-62DDC334C2D5}" type="presOf" srcId="{69CFAEE8-D902-4E5E-8F1D-DFE28B452387}" destId="{6BE3102B-DC4B-4E1B-AABE-2D596EF5E19B}" srcOrd="0" destOrd="0" presId="urn:microsoft.com/office/officeart/2008/layout/HexagonCluster"/>
    <dgm:cxn modelId="{043B3920-1C4C-4A95-A019-B4BDF6235E4A}" type="presOf" srcId="{44BA61E6-2BF5-4216-AC9A-57693FC0FF97}" destId="{A01EBB93-077E-42EC-B869-EEF7BA8D9B3E}" srcOrd="0" destOrd="0" presId="urn:microsoft.com/office/officeart/2008/layout/HexagonCluster"/>
    <dgm:cxn modelId="{124DF424-50E2-45A0-B85E-E72B9A804EDC}" type="presOf" srcId="{95EF065E-6900-4DEA-A0C3-7726BAF13959}" destId="{2E0F2708-62AE-4470-9BC8-68309B819751}" srcOrd="0" destOrd="0" presId="urn:microsoft.com/office/officeart/2008/layout/HexagonCluster"/>
    <dgm:cxn modelId="{80616B33-1EA7-4B2B-861D-5FAC1F91A9B3}" type="presOf" srcId="{B6B243FD-B66F-4064-8FFD-7323C99F3805}" destId="{8BCB5598-0652-4500-A9BF-892FD8201498}" srcOrd="0" destOrd="0" presId="urn:microsoft.com/office/officeart/2008/layout/HexagonCluster"/>
    <dgm:cxn modelId="{5C697B36-33FF-42AA-8BDD-E828C56D10B3}" srcId="{44BA61E6-2BF5-4216-AC9A-57693FC0FF97}" destId="{69CFAEE8-D902-4E5E-8F1D-DFE28B452387}" srcOrd="0" destOrd="0" parTransId="{CA4F2182-A285-414E-828C-257C98F66629}" sibTransId="{B6B243FD-B66F-4064-8FFD-7323C99F3805}"/>
    <dgm:cxn modelId="{16328E3B-2450-44FA-A573-15477B2D04CF}" type="presOf" srcId="{F53BF3EC-8CB0-40EA-A8F0-212EC8DF129A}" destId="{408368D7-8E01-4773-AA5D-EE789347B833}" srcOrd="0" destOrd="0" presId="urn:microsoft.com/office/officeart/2008/layout/HexagonCluster"/>
    <dgm:cxn modelId="{D9B5BA5B-0B5B-4342-9B3C-2E65915D96C8}" srcId="{44BA61E6-2BF5-4216-AC9A-57693FC0FF97}" destId="{0CACB68A-2C21-48FD-961F-40651A6949EB}" srcOrd="4" destOrd="0" parTransId="{798BFF10-885E-4B6F-812C-C88805AB0D1C}" sibTransId="{763F9DF2-1A6F-4760-9121-B4B00BAE9764}"/>
    <dgm:cxn modelId="{ACBCB95D-A7B3-411C-B36C-6AA3C44791F4}" type="presOf" srcId="{CA605024-EAD0-4E57-B052-67F67DD1482D}" destId="{6A9A8FA2-F82B-41C5-AE40-1B7F89FA17E9}" srcOrd="0" destOrd="0" presId="urn:microsoft.com/office/officeart/2008/layout/HexagonCluster"/>
    <dgm:cxn modelId="{944FA642-73D0-41A9-AD52-CA6520ED3689}" type="presOf" srcId="{0CACB68A-2C21-48FD-961F-40651A6949EB}" destId="{C73634FD-FB84-4032-B4CA-B576EFC8B2A6}" srcOrd="0" destOrd="0" presId="urn:microsoft.com/office/officeart/2008/layout/HexagonCluster"/>
    <dgm:cxn modelId="{8137F469-5E56-4266-BB19-FFFB0A145D68}" type="presOf" srcId="{8C90F691-7AB8-40A3-84E5-126B13F9542C}" destId="{1AF6CA81-FB54-4AA4-A273-9DFDA407D7E7}" srcOrd="0" destOrd="0" presId="urn:microsoft.com/office/officeart/2008/layout/HexagonCluster"/>
    <dgm:cxn modelId="{BFDC5E51-7F29-4C9B-855D-090747F33643}" srcId="{44BA61E6-2BF5-4216-AC9A-57693FC0FF97}" destId="{95EF065E-6900-4DEA-A0C3-7726BAF13959}" srcOrd="5" destOrd="0" parTransId="{CADE0125-FA10-4071-BB8C-46E631EC02F0}" sibTransId="{F53BF3EC-8CB0-40EA-A8F0-212EC8DF129A}"/>
    <dgm:cxn modelId="{34A91F7D-8EC0-426F-8BFC-A9FC29C172F2}" type="presOf" srcId="{12ACEFB7-6CBA-44DA-BD64-1C18386BF317}" destId="{156995BE-F960-4D64-867A-08018DDD0E87}" srcOrd="0" destOrd="0" presId="urn:microsoft.com/office/officeart/2008/layout/HexagonCluster"/>
    <dgm:cxn modelId="{F3BAC07D-4742-4ACE-A59A-AC83B729D9F0}" type="presOf" srcId="{2F2E75E9-F75E-4D92-963F-F16F65EA1A93}" destId="{681AA317-ABA6-4E6A-BD1E-8718B7093265}" srcOrd="0" destOrd="0" presId="urn:microsoft.com/office/officeart/2008/layout/HexagonCluster"/>
    <dgm:cxn modelId="{A88A3D84-10BA-4F1E-96E1-73CB44C7EA6A}" srcId="{44BA61E6-2BF5-4216-AC9A-57693FC0FF97}" destId="{2F2E75E9-F75E-4D92-963F-F16F65EA1A93}" srcOrd="2" destOrd="0" parTransId="{648CEE07-8107-4492-8CFC-DC7D0468C1BE}" sibTransId="{6413B828-308C-48D1-A213-F82F26EA639D}"/>
    <dgm:cxn modelId="{1D9AFD8E-C311-4B6F-892E-6FCB60D3294E}" srcId="{44BA61E6-2BF5-4216-AC9A-57693FC0FF97}" destId="{8C90F691-7AB8-40A3-84E5-126B13F9542C}" srcOrd="3" destOrd="0" parTransId="{6A5BD334-1A2A-4E74-8C89-4C18DB04D7A0}" sibTransId="{12ACEFB7-6CBA-44DA-BD64-1C18386BF317}"/>
    <dgm:cxn modelId="{8209A6A8-2935-48F6-8008-4E8CE7EC5A85}" srcId="{44BA61E6-2BF5-4216-AC9A-57693FC0FF97}" destId="{CA605024-EAD0-4E57-B052-67F67DD1482D}" srcOrd="1" destOrd="0" parTransId="{63D08459-1D57-4775-8C8E-5FEEF29EB4E9}" sibTransId="{6EA3A71C-9E6D-48A3-A95D-1B53D164CC2C}"/>
    <dgm:cxn modelId="{143BC3BD-C9D6-426D-A27A-33C7411C46B9}" type="presOf" srcId="{6413B828-308C-48D1-A213-F82F26EA639D}" destId="{EE5CB5F4-0F00-4AB0-8B9C-F6DE003B8A86}" srcOrd="0" destOrd="0" presId="urn:microsoft.com/office/officeart/2008/layout/HexagonCluster"/>
    <dgm:cxn modelId="{A40D40C7-B2EC-4AF0-93BB-3B254E242C9B}" type="presOf" srcId="{6EA3A71C-9E6D-48A3-A95D-1B53D164CC2C}" destId="{6883EFBF-E3BB-40AB-8CEB-BD5C8CDBC076}" srcOrd="0" destOrd="0" presId="urn:microsoft.com/office/officeart/2008/layout/HexagonCluster"/>
    <dgm:cxn modelId="{3397CE36-3E1D-4C86-9040-5BB3BF769F0D}" type="presParOf" srcId="{A01EBB93-077E-42EC-B869-EEF7BA8D9B3E}" destId="{5122A6F8-B551-4666-B887-CA95CE2F67F1}" srcOrd="0" destOrd="0" presId="urn:microsoft.com/office/officeart/2008/layout/HexagonCluster"/>
    <dgm:cxn modelId="{76AABF0A-F129-44FD-AC41-7E44393EB615}" type="presParOf" srcId="{5122A6F8-B551-4666-B887-CA95CE2F67F1}" destId="{6BE3102B-DC4B-4E1B-AABE-2D596EF5E19B}" srcOrd="0" destOrd="0" presId="urn:microsoft.com/office/officeart/2008/layout/HexagonCluster"/>
    <dgm:cxn modelId="{9C984DFA-79E2-4602-864B-912D0C91810E}" type="presParOf" srcId="{A01EBB93-077E-42EC-B869-EEF7BA8D9B3E}" destId="{62627007-C3C0-44D6-830A-625105CDCE5D}" srcOrd="1" destOrd="0" presId="urn:microsoft.com/office/officeart/2008/layout/HexagonCluster"/>
    <dgm:cxn modelId="{36D512CA-9EAD-4ED5-AC54-8CF1B07FC832}" type="presParOf" srcId="{62627007-C3C0-44D6-830A-625105CDCE5D}" destId="{04F4708E-0461-4A80-9F5D-2115BFB07E9F}" srcOrd="0" destOrd="0" presId="urn:microsoft.com/office/officeart/2008/layout/HexagonCluster"/>
    <dgm:cxn modelId="{105D9FA8-2567-4D42-AA0B-A3FB171E1789}" type="presParOf" srcId="{A01EBB93-077E-42EC-B869-EEF7BA8D9B3E}" destId="{D66A253D-883B-4E27-A532-B5D77795A578}" srcOrd="2" destOrd="0" presId="urn:microsoft.com/office/officeart/2008/layout/HexagonCluster"/>
    <dgm:cxn modelId="{225C04FE-BA1D-40E3-A71E-845527BF3159}" type="presParOf" srcId="{D66A253D-883B-4E27-A532-B5D77795A578}" destId="{8BCB5598-0652-4500-A9BF-892FD8201498}" srcOrd="0" destOrd="0" presId="urn:microsoft.com/office/officeart/2008/layout/HexagonCluster"/>
    <dgm:cxn modelId="{890572A5-B7ED-4D60-8D2F-14BE1FBFCACD}" type="presParOf" srcId="{A01EBB93-077E-42EC-B869-EEF7BA8D9B3E}" destId="{33F5DB21-3329-4323-90B9-2EAEDF8645D7}" srcOrd="3" destOrd="0" presId="urn:microsoft.com/office/officeart/2008/layout/HexagonCluster"/>
    <dgm:cxn modelId="{1AA43301-38E7-4001-A1C0-2D468E416523}" type="presParOf" srcId="{33F5DB21-3329-4323-90B9-2EAEDF8645D7}" destId="{92052DEA-FA8C-476F-AB61-2B580A42C0F5}" srcOrd="0" destOrd="0" presId="urn:microsoft.com/office/officeart/2008/layout/HexagonCluster"/>
    <dgm:cxn modelId="{D630ECAF-F7E2-4682-9F2D-3D37CE0EAE8E}" type="presParOf" srcId="{A01EBB93-077E-42EC-B869-EEF7BA8D9B3E}" destId="{34A875AB-B63D-416C-A999-4422869A7A41}" srcOrd="4" destOrd="0" presId="urn:microsoft.com/office/officeart/2008/layout/HexagonCluster"/>
    <dgm:cxn modelId="{8FF3E501-1E72-4614-946B-99E0F92139CE}" type="presParOf" srcId="{34A875AB-B63D-416C-A999-4422869A7A41}" destId="{6A9A8FA2-F82B-41C5-AE40-1B7F89FA17E9}" srcOrd="0" destOrd="0" presId="urn:microsoft.com/office/officeart/2008/layout/HexagonCluster"/>
    <dgm:cxn modelId="{B344098E-CF6B-4131-9282-EAD857512301}" type="presParOf" srcId="{A01EBB93-077E-42EC-B869-EEF7BA8D9B3E}" destId="{C0566C14-F60A-4500-B29C-D1E2C4232849}" srcOrd="5" destOrd="0" presId="urn:microsoft.com/office/officeart/2008/layout/HexagonCluster"/>
    <dgm:cxn modelId="{439F0082-486B-4C5F-A627-6160856A6599}" type="presParOf" srcId="{C0566C14-F60A-4500-B29C-D1E2C4232849}" destId="{9B387A42-85FA-453D-A47C-590E116161C4}" srcOrd="0" destOrd="0" presId="urn:microsoft.com/office/officeart/2008/layout/HexagonCluster"/>
    <dgm:cxn modelId="{60AF7978-B7F1-4149-9B99-8E2F7AFA4C3C}" type="presParOf" srcId="{A01EBB93-077E-42EC-B869-EEF7BA8D9B3E}" destId="{EBA05450-D4FB-427B-91CB-7415406191D2}" srcOrd="6" destOrd="0" presId="urn:microsoft.com/office/officeart/2008/layout/HexagonCluster"/>
    <dgm:cxn modelId="{25587F4A-27FA-49EA-86B1-2821B3C59557}" type="presParOf" srcId="{EBA05450-D4FB-427B-91CB-7415406191D2}" destId="{6883EFBF-E3BB-40AB-8CEB-BD5C8CDBC076}" srcOrd="0" destOrd="0" presId="urn:microsoft.com/office/officeart/2008/layout/HexagonCluster"/>
    <dgm:cxn modelId="{5C494BD8-956A-4B36-8F2F-0EB7E5545FE2}" type="presParOf" srcId="{A01EBB93-077E-42EC-B869-EEF7BA8D9B3E}" destId="{6FFF36D7-BA0A-4FC4-A59A-662C0A4EDD66}" srcOrd="7" destOrd="0" presId="urn:microsoft.com/office/officeart/2008/layout/HexagonCluster"/>
    <dgm:cxn modelId="{FCD6EE27-38BE-4FF8-A8EE-3E0A96B3D88E}" type="presParOf" srcId="{6FFF36D7-BA0A-4FC4-A59A-662C0A4EDD66}" destId="{857B0BE2-DC40-4068-834F-821F9EE7E3E3}" srcOrd="0" destOrd="0" presId="urn:microsoft.com/office/officeart/2008/layout/HexagonCluster"/>
    <dgm:cxn modelId="{86F3C0F5-9406-4823-8D16-D1665700B67D}" type="presParOf" srcId="{A01EBB93-077E-42EC-B869-EEF7BA8D9B3E}" destId="{95612D0B-814E-4D17-BBC7-6EF3A73D88FF}" srcOrd="8" destOrd="0" presId="urn:microsoft.com/office/officeart/2008/layout/HexagonCluster"/>
    <dgm:cxn modelId="{3D9AF7B6-B5FB-47C4-9225-9F93A4C57E71}" type="presParOf" srcId="{95612D0B-814E-4D17-BBC7-6EF3A73D88FF}" destId="{681AA317-ABA6-4E6A-BD1E-8718B7093265}" srcOrd="0" destOrd="0" presId="urn:microsoft.com/office/officeart/2008/layout/HexagonCluster"/>
    <dgm:cxn modelId="{B840E5B0-6048-4C78-BB7C-35B090088FCD}" type="presParOf" srcId="{A01EBB93-077E-42EC-B869-EEF7BA8D9B3E}" destId="{61EAFBEC-EE60-41FD-B343-75D7C538198A}" srcOrd="9" destOrd="0" presId="urn:microsoft.com/office/officeart/2008/layout/HexagonCluster"/>
    <dgm:cxn modelId="{093D3E2B-293E-4AF5-B73F-9739D8ABCE3B}" type="presParOf" srcId="{61EAFBEC-EE60-41FD-B343-75D7C538198A}" destId="{CC94BBCA-420E-4068-9FF7-BEB54153BE7C}" srcOrd="0" destOrd="0" presId="urn:microsoft.com/office/officeart/2008/layout/HexagonCluster"/>
    <dgm:cxn modelId="{2593A4FC-D406-4AF0-8C79-D9BECAFCA2DD}" type="presParOf" srcId="{A01EBB93-077E-42EC-B869-EEF7BA8D9B3E}" destId="{EB8F1242-3581-4B6D-A3B3-30EA11025590}" srcOrd="10" destOrd="0" presId="urn:microsoft.com/office/officeart/2008/layout/HexagonCluster"/>
    <dgm:cxn modelId="{32CC7BDB-8C35-4A68-80AD-269C47CC1DA1}" type="presParOf" srcId="{EB8F1242-3581-4B6D-A3B3-30EA11025590}" destId="{EE5CB5F4-0F00-4AB0-8B9C-F6DE003B8A86}" srcOrd="0" destOrd="0" presId="urn:microsoft.com/office/officeart/2008/layout/HexagonCluster"/>
    <dgm:cxn modelId="{C3D2DB07-BE39-4E01-9735-7DF07ABA87B7}" type="presParOf" srcId="{A01EBB93-077E-42EC-B869-EEF7BA8D9B3E}" destId="{1F6907BE-B1B4-4ED9-B623-7FD5CEBCC8C8}" srcOrd="11" destOrd="0" presId="urn:microsoft.com/office/officeart/2008/layout/HexagonCluster"/>
    <dgm:cxn modelId="{478439A5-1697-42DB-A169-E1CCBD87E1AB}" type="presParOf" srcId="{1F6907BE-B1B4-4ED9-B623-7FD5CEBCC8C8}" destId="{BA98EF73-F6C5-46A2-B24E-5584EE2812CA}" srcOrd="0" destOrd="0" presId="urn:microsoft.com/office/officeart/2008/layout/HexagonCluster"/>
    <dgm:cxn modelId="{0C547B8D-19F7-483F-B09C-2CF0A4955345}" type="presParOf" srcId="{A01EBB93-077E-42EC-B869-EEF7BA8D9B3E}" destId="{A2382466-7AB1-4550-9B83-F7B4E4B8C37E}" srcOrd="12" destOrd="0" presId="urn:microsoft.com/office/officeart/2008/layout/HexagonCluster"/>
    <dgm:cxn modelId="{EF3FE579-2AE5-413F-9468-7E4A67DEB4DE}" type="presParOf" srcId="{A2382466-7AB1-4550-9B83-F7B4E4B8C37E}" destId="{1AF6CA81-FB54-4AA4-A273-9DFDA407D7E7}" srcOrd="0" destOrd="0" presId="urn:microsoft.com/office/officeart/2008/layout/HexagonCluster"/>
    <dgm:cxn modelId="{15BC7FE3-C6C7-4BA4-A802-F2C1EDC9B53C}" type="presParOf" srcId="{A01EBB93-077E-42EC-B869-EEF7BA8D9B3E}" destId="{958F2068-8D4C-403A-BDFD-E859923A3A2D}" srcOrd="13" destOrd="0" presId="urn:microsoft.com/office/officeart/2008/layout/HexagonCluster"/>
    <dgm:cxn modelId="{222DDE78-7160-440D-ACC9-D19E169838B7}" type="presParOf" srcId="{958F2068-8D4C-403A-BDFD-E859923A3A2D}" destId="{82DEF9FD-4F24-48E6-81AD-0076D95CAE8C}" srcOrd="0" destOrd="0" presId="urn:microsoft.com/office/officeart/2008/layout/HexagonCluster"/>
    <dgm:cxn modelId="{7F4C1281-03E3-4646-96B2-FC8811B1EAE9}" type="presParOf" srcId="{A01EBB93-077E-42EC-B869-EEF7BA8D9B3E}" destId="{973A1D78-F749-4E61-9A13-6B979863D8D2}" srcOrd="14" destOrd="0" presId="urn:microsoft.com/office/officeart/2008/layout/HexagonCluster"/>
    <dgm:cxn modelId="{1EF1DD56-B8B0-40C1-B1F5-AE96C9EC14E8}" type="presParOf" srcId="{973A1D78-F749-4E61-9A13-6B979863D8D2}" destId="{156995BE-F960-4D64-867A-08018DDD0E87}" srcOrd="0" destOrd="0" presId="urn:microsoft.com/office/officeart/2008/layout/HexagonCluster"/>
    <dgm:cxn modelId="{ABC03B6D-29C2-45AA-BA1F-51746A6A92C5}" type="presParOf" srcId="{A01EBB93-077E-42EC-B869-EEF7BA8D9B3E}" destId="{CBACDAAA-6C59-4CBE-8B22-945C59DB802E}" srcOrd="15" destOrd="0" presId="urn:microsoft.com/office/officeart/2008/layout/HexagonCluster"/>
    <dgm:cxn modelId="{08D05D36-5123-465C-B55E-50CD93F1B8DC}" type="presParOf" srcId="{CBACDAAA-6C59-4CBE-8B22-945C59DB802E}" destId="{85C65F01-7E12-4181-86F9-45E4B20006E4}" srcOrd="0" destOrd="0" presId="urn:microsoft.com/office/officeart/2008/layout/HexagonCluster"/>
    <dgm:cxn modelId="{4DCC0A6E-7465-4F33-B583-70B26965F6BC}" type="presParOf" srcId="{A01EBB93-077E-42EC-B869-EEF7BA8D9B3E}" destId="{AFCA0F6D-294E-44D9-A17F-FEEE0C4D425C}" srcOrd="16" destOrd="0" presId="urn:microsoft.com/office/officeart/2008/layout/HexagonCluster"/>
    <dgm:cxn modelId="{10F34344-0BE3-4D0C-89AD-F326C76C3AA1}" type="presParOf" srcId="{AFCA0F6D-294E-44D9-A17F-FEEE0C4D425C}" destId="{C73634FD-FB84-4032-B4CA-B576EFC8B2A6}" srcOrd="0" destOrd="0" presId="urn:microsoft.com/office/officeart/2008/layout/HexagonCluster"/>
    <dgm:cxn modelId="{A80EF6D7-716E-4702-A9E7-A62B8CFEE34C}" type="presParOf" srcId="{A01EBB93-077E-42EC-B869-EEF7BA8D9B3E}" destId="{AD8F606E-AAAB-46C7-B8ED-C6410A1B9892}" srcOrd="17" destOrd="0" presId="urn:microsoft.com/office/officeart/2008/layout/HexagonCluster"/>
    <dgm:cxn modelId="{A5B86AFB-F86C-4B51-BEE8-BFF24F591701}" type="presParOf" srcId="{AD8F606E-AAAB-46C7-B8ED-C6410A1B9892}" destId="{3FB0C046-2E13-4503-91B6-E83B73628F8B}" srcOrd="0" destOrd="0" presId="urn:microsoft.com/office/officeart/2008/layout/HexagonCluster"/>
    <dgm:cxn modelId="{65D605C3-A268-4FE1-A3F8-44BB2E233D09}" type="presParOf" srcId="{A01EBB93-077E-42EC-B869-EEF7BA8D9B3E}" destId="{E4D09402-36DD-498D-ADBB-1AE141D673E3}" srcOrd="18" destOrd="0" presId="urn:microsoft.com/office/officeart/2008/layout/HexagonCluster"/>
    <dgm:cxn modelId="{6BD42635-D504-4636-AB76-8787A8004397}" type="presParOf" srcId="{E4D09402-36DD-498D-ADBB-1AE141D673E3}" destId="{1F3B7A62-DD5A-446C-8DC0-FCA54316D3B5}" srcOrd="0" destOrd="0" presId="urn:microsoft.com/office/officeart/2008/layout/HexagonCluster"/>
    <dgm:cxn modelId="{E2BD6CDA-F53B-40EE-8BA8-ADB3B023E035}" type="presParOf" srcId="{A01EBB93-077E-42EC-B869-EEF7BA8D9B3E}" destId="{C8F730FA-CA39-484B-9D00-A4DA89FD5E3E}" srcOrd="19" destOrd="0" presId="urn:microsoft.com/office/officeart/2008/layout/HexagonCluster"/>
    <dgm:cxn modelId="{B8C67624-B4BB-452C-B878-E41A8AC80D2A}" type="presParOf" srcId="{C8F730FA-CA39-484B-9D00-A4DA89FD5E3E}" destId="{2880FE98-5D4E-4D56-8D24-C51B9D69A7E5}" srcOrd="0" destOrd="0" presId="urn:microsoft.com/office/officeart/2008/layout/HexagonCluster"/>
    <dgm:cxn modelId="{1ABB7EFB-EF85-436E-A29C-9EB78AAED9A8}" type="presParOf" srcId="{A01EBB93-077E-42EC-B869-EEF7BA8D9B3E}" destId="{2EE80932-66C7-4A72-A9A5-489F17AEC4DE}" srcOrd="20" destOrd="0" presId="urn:microsoft.com/office/officeart/2008/layout/HexagonCluster"/>
    <dgm:cxn modelId="{F523F169-93AF-4EE4-B300-A081163B7336}" type="presParOf" srcId="{2EE80932-66C7-4A72-A9A5-489F17AEC4DE}" destId="{2E0F2708-62AE-4470-9BC8-68309B819751}" srcOrd="0" destOrd="0" presId="urn:microsoft.com/office/officeart/2008/layout/HexagonCluster"/>
    <dgm:cxn modelId="{A8F28A7C-4198-4E03-8522-07B5895518B8}" type="presParOf" srcId="{A01EBB93-077E-42EC-B869-EEF7BA8D9B3E}" destId="{22D4CA71-A023-48F4-82CB-0ECBCBE198BC}" srcOrd="21" destOrd="0" presId="urn:microsoft.com/office/officeart/2008/layout/HexagonCluster"/>
    <dgm:cxn modelId="{438164A3-EAE9-4C00-99F3-727162D34307}" type="presParOf" srcId="{22D4CA71-A023-48F4-82CB-0ECBCBE198BC}" destId="{81F42DC6-3797-47F4-9AC9-F1C9FE533B9A}" srcOrd="0" destOrd="0" presId="urn:microsoft.com/office/officeart/2008/layout/HexagonCluster"/>
    <dgm:cxn modelId="{7C3D1EC3-DBAA-47B3-B2C3-2E9BA5276D1A}" type="presParOf" srcId="{A01EBB93-077E-42EC-B869-EEF7BA8D9B3E}" destId="{C9763AAE-AB0C-45F6-8DA7-5A7558A99EDC}" srcOrd="22" destOrd="0" presId="urn:microsoft.com/office/officeart/2008/layout/HexagonCluster"/>
    <dgm:cxn modelId="{514E3A9D-87C8-4EAD-B469-696C2543AA41}" type="presParOf" srcId="{C9763AAE-AB0C-45F6-8DA7-5A7558A99EDC}" destId="{408368D7-8E01-4773-AA5D-EE789347B833}" srcOrd="0" destOrd="0" presId="urn:microsoft.com/office/officeart/2008/layout/HexagonCluster"/>
    <dgm:cxn modelId="{5A9E4512-1066-420D-B7CE-DEB1B6C95E2E}" type="presParOf" srcId="{A01EBB93-077E-42EC-B869-EEF7BA8D9B3E}" destId="{14FE20FE-C66A-4DF5-A1AF-06C1374C882F}" srcOrd="23" destOrd="0" presId="urn:microsoft.com/office/officeart/2008/layout/HexagonCluster"/>
    <dgm:cxn modelId="{DFE635C7-D2FD-44CF-977F-BD60AE404B03}" type="presParOf" srcId="{14FE20FE-C66A-4DF5-A1AF-06C1374C882F}" destId="{51CB5DA7-43E9-402C-B278-3B5A935FCBF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82959E-3155-4A46-8041-002E770FB1ED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89D6BE3-F36B-4EEF-BF84-FCD818BEB8B0}">
      <dgm:prSet phldrT="[Текст]"/>
      <dgm:spPr/>
      <dgm:t>
        <a:bodyPr/>
        <a:lstStyle/>
        <a:p>
          <a:r>
            <a:rPr lang="ru-RU" dirty="0"/>
            <a:t>Стимуляция кинестетических ощущений</a:t>
          </a:r>
        </a:p>
      </dgm:t>
    </dgm:pt>
    <dgm:pt modelId="{46AF4019-DDA4-450C-A931-F8E02A08792B}" type="parTrans" cxnId="{FEA43682-2045-44F7-ADB3-E607CF71E134}">
      <dgm:prSet/>
      <dgm:spPr/>
      <dgm:t>
        <a:bodyPr/>
        <a:lstStyle/>
        <a:p>
          <a:endParaRPr lang="ru-RU"/>
        </a:p>
      </dgm:t>
    </dgm:pt>
    <dgm:pt modelId="{E8B22F07-07A7-4D41-82C6-2048E95D7E51}" type="sibTrans" cxnId="{FEA43682-2045-44F7-ADB3-E607CF71E134}">
      <dgm:prSet/>
      <dgm:spPr/>
      <dgm:t>
        <a:bodyPr/>
        <a:lstStyle/>
        <a:p>
          <a:endParaRPr lang="ru-RU"/>
        </a:p>
      </dgm:t>
    </dgm:pt>
    <dgm:pt modelId="{57C4F0BA-444B-4BDB-BD97-0617FC61D298}">
      <dgm:prSet phldrT="[Текст]"/>
      <dgm:spPr/>
      <dgm:t>
        <a:bodyPr/>
        <a:lstStyle/>
        <a:p>
          <a:r>
            <a:rPr lang="ru-RU" dirty="0"/>
            <a:t>Развитие межполушарных связей</a:t>
          </a:r>
        </a:p>
      </dgm:t>
    </dgm:pt>
    <dgm:pt modelId="{C7BA8017-345D-4BB0-A404-951ED8CAAD9A}" type="parTrans" cxnId="{5A0AEE59-4963-4DB6-97FF-ADC4C0EB85FB}">
      <dgm:prSet/>
      <dgm:spPr/>
      <dgm:t>
        <a:bodyPr/>
        <a:lstStyle/>
        <a:p>
          <a:endParaRPr lang="ru-RU"/>
        </a:p>
      </dgm:t>
    </dgm:pt>
    <dgm:pt modelId="{7069EB7B-1A01-44C5-8951-AE3C7D9782F7}" type="sibTrans" cxnId="{5A0AEE59-4963-4DB6-97FF-ADC4C0EB85FB}">
      <dgm:prSet/>
      <dgm:spPr/>
      <dgm:t>
        <a:bodyPr/>
        <a:lstStyle/>
        <a:p>
          <a:endParaRPr lang="ru-RU"/>
        </a:p>
      </dgm:t>
    </dgm:pt>
    <dgm:pt modelId="{681E4D0F-5101-4DD0-B0C3-A4284E986BE2}">
      <dgm:prSet phldrT="[Текст]"/>
      <dgm:spPr/>
      <dgm:t>
        <a:bodyPr/>
        <a:lstStyle/>
        <a:p>
          <a:r>
            <a:rPr lang="ru-RU" dirty="0"/>
            <a:t>Развитие мелкой моторики</a:t>
          </a:r>
        </a:p>
      </dgm:t>
    </dgm:pt>
    <dgm:pt modelId="{3E1B6BA8-A9A8-4563-A489-2C39684053F7}" type="parTrans" cxnId="{8BB6EEAF-04AD-4653-8AA1-071D019D7ABE}">
      <dgm:prSet/>
      <dgm:spPr/>
      <dgm:t>
        <a:bodyPr/>
        <a:lstStyle/>
        <a:p>
          <a:endParaRPr lang="ru-RU"/>
        </a:p>
      </dgm:t>
    </dgm:pt>
    <dgm:pt modelId="{4A5E1893-2B0B-491A-B4B3-79880815596E}" type="sibTrans" cxnId="{8BB6EEAF-04AD-4653-8AA1-071D019D7ABE}">
      <dgm:prSet/>
      <dgm:spPr/>
      <dgm:t>
        <a:bodyPr/>
        <a:lstStyle/>
        <a:p>
          <a:endParaRPr lang="ru-RU"/>
        </a:p>
      </dgm:t>
    </dgm:pt>
    <dgm:pt modelId="{F9DBD63B-1BD5-45AC-AE63-C97A4CB61405}">
      <dgm:prSet/>
      <dgm:spPr/>
      <dgm:t>
        <a:bodyPr/>
        <a:lstStyle/>
        <a:p>
          <a:r>
            <a:rPr lang="ru-RU"/>
            <a:t>Нормализация мышечного тонуса</a:t>
          </a:r>
          <a:endParaRPr lang="ru-RU" dirty="0"/>
        </a:p>
      </dgm:t>
    </dgm:pt>
    <dgm:pt modelId="{A2CFD921-96E8-4C86-A833-71E141B87E41}" type="parTrans" cxnId="{F08D2C12-B4C8-472C-99B4-B3CE555EACF6}">
      <dgm:prSet/>
      <dgm:spPr/>
      <dgm:t>
        <a:bodyPr/>
        <a:lstStyle/>
        <a:p>
          <a:endParaRPr lang="ru-RU"/>
        </a:p>
      </dgm:t>
    </dgm:pt>
    <dgm:pt modelId="{AEE1BEFD-47D6-4AC2-AC6C-3DF4FD30D6B7}" type="sibTrans" cxnId="{F08D2C12-B4C8-472C-99B4-B3CE555EACF6}">
      <dgm:prSet/>
      <dgm:spPr/>
      <dgm:t>
        <a:bodyPr/>
        <a:lstStyle/>
        <a:p>
          <a:endParaRPr lang="ru-RU"/>
        </a:p>
      </dgm:t>
    </dgm:pt>
    <dgm:pt modelId="{E19A50E1-AA5D-4250-9AC7-B1E66D121715}">
      <dgm:prSet/>
      <dgm:spPr/>
      <dgm:t>
        <a:bodyPr/>
        <a:lstStyle/>
        <a:p>
          <a:endParaRPr lang="ru-RU"/>
        </a:p>
      </dgm:t>
    </dgm:pt>
    <dgm:pt modelId="{23B1984C-8B1B-4B23-9EDE-2D6222FA7A69}" type="parTrans" cxnId="{3ECE5136-D0EA-4BE8-B7BD-E61FC2B7BE55}">
      <dgm:prSet/>
      <dgm:spPr/>
      <dgm:t>
        <a:bodyPr/>
        <a:lstStyle/>
        <a:p>
          <a:endParaRPr lang="ru-RU"/>
        </a:p>
      </dgm:t>
    </dgm:pt>
    <dgm:pt modelId="{D089FDAC-55E4-4BE8-8533-905C5F285EC4}" type="sibTrans" cxnId="{3ECE5136-D0EA-4BE8-B7BD-E61FC2B7BE55}">
      <dgm:prSet/>
      <dgm:spPr/>
      <dgm:t>
        <a:bodyPr/>
        <a:lstStyle/>
        <a:p>
          <a:endParaRPr lang="ru-RU"/>
        </a:p>
      </dgm:t>
    </dgm:pt>
    <dgm:pt modelId="{662D8613-8E07-4C0F-8605-2E79B3F3FCEF}" type="pres">
      <dgm:prSet presAssocID="{F382959E-3155-4A46-8041-002E770FB1ED}" presName="compositeShape" presStyleCnt="0">
        <dgm:presLayoutVars>
          <dgm:dir/>
          <dgm:resizeHandles/>
        </dgm:presLayoutVars>
      </dgm:prSet>
      <dgm:spPr/>
    </dgm:pt>
    <dgm:pt modelId="{431E2C75-075B-451A-861C-C4BB1F437506}" type="pres">
      <dgm:prSet presAssocID="{F382959E-3155-4A46-8041-002E770FB1ED}" presName="pyramid" presStyleLbl="node1" presStyleIdx="0" presStyleCnt="1" custLinFactNeighborX="4219" custLinFactNeighborY="-325"/>
      <dgm:spPr/>
    </dgm:pt>
    <dgm:pt modelId="{52DE4AD5-DB1B-4172-A0BB-11924950DCE0}" type="pres">
      <dgm:prSet presAssocID="{F382959E-3155-4A46-8041-002E770FB1ED}" presName="theList" presStyleCnt="0"/>
      <dgm:spPr/>
    </dgm:pt>
    <dgm:pt modelId="{B2906755-D9EA-4315-8D4C-785CBE46562E}" type="pres">
      <dgm:prSet presAssocID="{489D6BE3-F36B-4EEF-BF84-FCD818BEB8B0}" presName="aNode" presStyleLbl="fgAcc1" presStyleIdx="0" presStyleCnt="5">
        <dgm:presLayoutVars>
          <dgm:bulletEnabled val="1"/>
        </dgm:presLayoutVars>
      </dgm:prSet>
      <dgm:spPr/>
    </dgm:pt>
    <dgm:pt modelId="{85055AC4-7017-40D4-A5F6-DA7F989A72CA}" type="pres">
      <dgm:prSet presAssocID="{489D6BE3-F36B-4EEF-BF84-FCD818BEB8B0}" presName="aSpace" presStyleCnt="0"/>
      <dgm:spPr/>
    </dgm:pt>
    <dgm:pt modelId="{BE71E9F2-8B74-4769-AD27-88461DB3A17E}" type="pres">
      <dgm:prSet presAssocID="{F9DBD63B-1BD5-45AC-AE63-C97A4CB61405}" presName="aNode" presStyleLbl="fgAcc1" presStyleIdx="1" presStyleCnt="5">
        <dgm:presLayoutVars>
          <dgm:bulletEnabled val="1"/>
        </dgm:presLayoutVars>
      </dgm:prSet>
      <dgm:spPr/>
    </dgm:pt>
    <dgm:pt modelId="{C01BC738-365B-4159-9587-DF1DA276027E}" type="pres">
      <dgm:prSet presAssocID="{F9DBD63B-1BD5-45AC-AE63-C97A4CB61405}" presName="aSpace" presStyleCnt="0"/>
      <dgm:spPr/>
    </dgm:pt>
    <dgm:pt modelId="{F9D51011-06FC-40C6-87D6-77CE6B16624A}" type="pres">
      <dgm:prSet presAssocID="{57C4F0BA-444B-4BDB-BD97-0617FC61D298}" presName="aNode" presStyleLbl="fgAcc1" presStyleIdx="2" presStyleCnt="5">
        <dgm:presLayoutVars>
          <dgm:bulletEnabled val="1"/>
        </dgm:presLayoutVars>
      </dgm:prSet>
      <dgm:spPr/>
    </dgm:pt>
    <dgm:pt modelId="{8804858E-3636-423A-B3D6-158A99E5D476}" type="pres">
      <dgm:prSet presAssocID="{57C4F0BA-444B-4BDB-BD97-0617FC61D298}" presName="aSpace" presStyleCnt="0"/>
      <dgm:spPr/>
    </dgm:pt>
    <dgm:pt modelId="{2904525C-49FF-4B7B-AF33-89A917802FCE}" type="pres">
      <dgm:prSet presAssocID="{681E4D0F-5101-4DD0-B0C3-A4284E986BE2}" presName="aNode" presStyleLbl="fgAcc1" presStyleIdx="3" presStyleCnt="5">
        <dgm:presLayoutVars>
          <dgm:bulletEnabled val="1"/>
        </dgm:presLayoutVars>
      </dgm:prSet>
      <dgm:spPr/>
    </dgm:pt>
    <dgm:pt modelId="{653DC3D7-11E0-47F7-B816-FD202A2D4E76}" type="pres">
      <dgm:prSet presAssocID="{681E4D0F-5101-4DD0-B0C3-A4284E986BE2}" presName="aSpace" presStyleCnt="0"/>
      <dgm:spPr/>
    </dgm:pt>
    <dgm:pt modelId="{42847960-0B40-4FDA-8AAE-E278AA520E12}" type="pres">
      <dgm:prSet presAssocID="{E19A50E1-AA5D-4250-9AC7-B1E66D121715}" presName="aNode" presStyleLbl="fgAcc1" presStyleIdx="4" presStyleCnt="5">
        <dgm:presLayoutVars>
          <dgm:bulletEnabled val="1"/>
        </dgm:presLayoutVars>
      </dgm:prSet>
      <dgm:spPr/>
    </dgm:pt>
    <dgm:pt modelId="{EC4D9CA6-AD0B-41D9-8362-00D400543877}" type="pres">
      <dgm:prSet presAssocID="{E19A50E1-AA5D-4250-9AC7-B1E66D121715}" presName="aSpace" presStyleCnt="0"/>
      <dgm:spPr/>
    </dgm:pt>
  </dgm:ptLst>
  <dgm:cxnLst>
    <dgm:cxn modelId="{F08D2C12-B4C8-472C-99B4-B3CE555EACF6}" srcId="{F382959E-3155-4A46-8041-002E770FB1ED}" destId="{F9DBD63B-1BD5-45AC-AE63-C97A4CB61405}" srcOrd="1" destOrd="0" parTransId="{A2CFD921-96E8-4C86-A833-71E141B87E41}" sibTransId="{AEE1BEFD-47D6-4AC2-AC6C-3DF4FD30D6B7}"/>
    <dgm:cxn modelId="{3ECE5136-D0EA-4BE8-B7BD-E61FC2B7BE55}" srcId="{F382959E-3155-4A46-8041-002E770FB1ED}" destId="{E19A50E1-AA5D-4250-9AC7-B1E66D121715}" srcOrd="4" destOrd="0" parTransId="{23B1984C-8B1B-4B23-9EDE-2D6222FA7A69}" sibTransId="{D089FDAC-55E4-4BE8-8533-905C5F285EC4}"/>
    <dgm:cxn modelId="{03644560-AC61-42E7-B183-63E03D0073FC}" type="presOf" srcId="{E19A50E1-AA5D-4250-9AC7-B1E66D121715}" destId="{42847960-0B40-4FDA-8AAE-E278AA520E12}" srcOrd="0" destOrd="0" presId="urn:microsoft.com/office/officeart/2005/8/layout/pyramid2"/>
    <dgm:cxn modelId="{5A0AEE59-4963-4DB6-97FF-ADC4C0EB85FB}" srcId="{F382959E-3155-4A46-8041-002E770FB1ED}" destId="{57C4F0BA-444B-4BDB-BD97-0617FC61D298}" srcOrd="2" destOrd="0" parTransId="{C7BA8017-345D-4BB0-A404-951ED8CAAD9A}" sibTransId="{7069EB7B-1A01-44C5-8951-AE3C7D9782F7}"/>
    <dgm:cxn modelId="{FEA43682-2045-44F7-ADB3-E607CF71E134}" srcId="{F382959E-3155-4A46-8041-002E770FB1ED}" destId="{489D6BE3-F36B-4EEF-BF84-FCD818BEB8B0}" srcOrd="0" destOrd="0" parTransId="{46AF4019-DDA4-450C-A931-F8E02A08792B}" sibTransId="{E8B22F07-07A7-4D41-82C6-2048E95D7E51}"/>
    <dgm:cxn modelId="{4E93B09B-8A88-4E46-B3F8-198C39152A70}" type="presOf" srcId="{681E4D0F-5101-4DD0-B0C3-A4284E986BE2}" destId="{2904525C-49FF-4B7B-AF33-89A917802FCE}" srcOrd="0" destOrd="0" presId="urn:microsoft.com/office/officeart/2005/8/layout/pyramid2"/>
    <dgm:cxn modelId="{FDB6209C-5BC4-4A75-B4C8-E7A48A6C428F}" type="presOf" srcId="{57C4F0BA-444B-4BDB-BD97-0617FC61D298}" destId="{F9D51011-06FC-40C6-87D6-77CE6B16624A}" srcOrd="0" destOrd="0" presId="urn:microsoft.com/office/officeart/2005/8/layout/pyramid2"/>
    <dgm:cxn modelId="{8BB6EEAF-04AD-4653-8AA1-071D019D7ABE}" srcId="{F382959E-3155-4A46-8041-002E770FB1ED}" destId="{681E4D0F-5101-4DD0-B0C3-A4284E986BE2}" srcOrd="3" destOrd="0" parTransId="{3E1B6BA8-A9A8-4563-A489-2C39684053F7}" sibTransId="{4A5E1893-2B0B-491A-B4B3-79880815596E}"/>
    <dgm:cxn modelId="{7203A6DB-395A-476D-B48A-A0D589F24819}" type="presOf" srcId="{489D6BE3-F36B-4EEF-BF84-FCD818BEB8B0}" destId="{B2906755-D9EA-4315-8D4C-785CBE46562E}" srcOrd="0" destOrd="0" presId="urn:microsoft.com/office/officeart/2005/8/layout/pyramid2"/>
    <dgm:cxn modelId="{D5B9B2E9-DBDD-47CF-B822-FAC63D99AAA9}" type="presOf" srcId="{F382959E-3155-4A46-8041-002E770FB1ED}" destId="{662D8613-8E07-4C0F-8605-2E79B3F3FCEF}" srcOrd="0" destOrd="0" presId="urn:microsoft.com/office/officeart/2005/8/layout/pyramid2"/>
    <dgm:cxn modelId="{CFD29DF8-4B6A-40BF-B3E0-F625938BF53D}" type="presOf" srcId="{F9DBD63B-1BD5-45AC-AE63-C97A4CB61405}" destId="{BE71E9F2-8B74-4769-AD27-88461DB3A17E}" srcOrd="0" destOrd="0" presId="urn:microsoft.com/office/officeart/2005/8/layout/pyramid2"/>
    <dgm:cxn modelId="{EB665894-5D6D-4410-95A4-846E299000E0}" type="presParOf" srcId="{662D8613-8E07-4C0F-8605-2E79B3F3FCEF}" destId="{431E2C75-075B-451A-861C-C4BB1F437506}" srcOrd="0" destOrd="0" presId="urn:microsoft.com/office/officeart/2005/8/layout/pyramid2"/>
    <dgm:cxn modelId="{C847805E-8200-49E4-92EE-56A34D324874}" type="presParOf" srcId="{662D8613-8E07-4C0F-8605-2E79B3F3FCEF}" destId="{52DE4AD5-DB1B-4172-A0BB-11924950DCE0}" srcOrd="1" destOrd="0" presId="urn:microsoft.com/office/officeart/2005/8/layout/pyramid2"/>
    <dgm:cxn modelId="{4DC4676E-C4F4-4326-8E6C-C1F6285E6B68}" type="presParOf" srcId="{52DE4AD5-DB1B-4172-A0BB-11924950DCE0}" destId="{B2906755-D9EA-4315-8D4C-785CBE46562E}" srcOrd="0" destOrd="0" presId="urn:microsoft.com/office/officeart/2005/8/layout/pyramid2"/>
    <dgm:cxn modelId="{153A5A3F-48EB-423F-82ED-C27C4DEC0725}" type="presParOf" srcId="{52DE4AD5-DB1B-4172-A0BB-11924950DCE0}" destId="{85055AC4-7017-40D4-A5F6-DA7F989A72CA}" srcOrd="1" destOrd="0" presId="urn:microsoft.com/office/officeart/2005/8/layout/pyramid2"/>
    <dgm:cxn modelId="{0CA0F188-79FC-477A-9B39-C767FE0CA97A}" type="presParOf" srcId="{52DE4AD5-DB1B-4172-A0BB-11924950DCE0}" destId="{BE71E9F2-8B74-4769-AD27-88461DB3A17E}" srcOrd="2" destOrd="0" presId="urn:microsoft.com/office/officeart/2005/8/layout/pyramid2"/>
    <dgm:cxn modelId="{F7E5CBC7-93F7-4CE9-952E-055C1C28945E}" type="presParOf" srcId="{52DE4AD5-DB1B-4172-A0BB-11924950DCE0}" destId="{C01BC738-365B-4159-9587-DF1DA276027E}" srcOrd="3" destOrd="0" presId="urn:microsoft.com/office/officeart/2005/8/layout/pyramid2"/>
    <dgm:cxn modelId="{7A90F247-C118-470F-A55D-1C5B9DFA5307}" type="presParOf" srcId="{52DE4AD5-DB1B-4172-A0BB-11924950DCE0}" destId="{F9D51011-06FC-40C6-87D6-77CE6B16624A}" srcOrd="4" destOrd="0" presId="urn:microsoft.com/office/officeart/2005/8/layout/pyramid2"/>
    <dgm:cxn modelId="{53B94361-AA9D-49C0-8919-2B6A9B6F410B}" type="presParOf" srcId="{52DE4AD5-DB1B-4172-A0BB-11924950DCE0}" destId="{8804858E-3636-423A-B3D6-158A99E5D476}" srcOrd="5" destOrd="0" presId="urn:microsoft.com/office/officeart/2005/8/layout/pyramid2"/>
    <dgm:cxn modelId="{ACBEF75B-31FD-4C6A-AB24-19E817DBA718}" type="presParOf" srcId="{52DE4AD5-DB1B-4172-A0BB-11924950DCE0}" destId="{2904525C-49FF-4B7B-AF33-89A917802FCE}" srcOrd="6" destOrd="0" presId="urn:microsoft.com/office/officeart/2005/8/layout/pyramid2"/>
    <dgm:cxn modelId="{3D66FA23-0F5E-4F94-84D9-2DB232FC45A6}" type="presParOf" srcId="{52DE4AD5-DB1B-4172-A0BB-11924950DCE0}" destId="{653DC3D7-11E0-47F7-B816-FD202A2D4E76}" srcOrd="7" destOrd="0" presId="urn:microsoft.com/office/officeart/2005/8/layout/pyramid2"/>
    <dgm:cxn modelId="{2BFC1745-0AAF-4D3E-97BD-E3F896085FA7}" type="presParOf" srcId="{52DE4AD5-DB1B-4172-A0BB-11924950DCE0}" destId="{42847960-0B40-4FDA-8AAE-E278AA520E12}" srcOrd="8" destOrd="0" presId="urn:microsoft.com/office/officeart/2005/8/layout/pyramid2"/>
    <dgm:cxn modelId="{5052EE11-25C6-45EE-BE06-5AA7FB0F55FF}" type="presParOf" srcId="{52DE4AD5-DB1B-4172-A0BB-11924950DCE0}" destId="{EC4D9CA6-AD0B-41D9-8362-00D400543877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ADE789-6482-4B64-918A-7037B091263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4ED9CB-E979-48FE-8CFE-4749030CB269}">
      <dgm:prSet phldrT="[Текст]"/>
      <dgm:spPr/>
      <dgm:t>
        <a:bodyPr/>
        <a:lstStyle/>
        <a:p>
          <a:r>
            <a:rPr lang="ru-RU" dirty="0"/>
            <a:t>Зима недаром злится. </a:t>
          </a:r>
          <a:r>
            <a:rPr lang="ru-RU" dirty="0" err="1"/>
            <a:t>Ф.Тютчев</a:t>
          </a:r>
          <a:endParaRPr lang="ru-RU" dirty="0"/>
        </a:p>
      </dgm:t>
    </dgm:pt>
    <dgm:pt modelId="{FC077F60-9B38-4816-8302-96C598F7A218}" type="parTrans" cxnId="{6373AAA5-1B9F-4CB8-A1A2-457AEB2C1B27}">
      <dgm:prSet/>
      <dgm:spPr/>
      <dgm:t>
        <a:bodyPr/>
        <a:lstStyle/>
        <a:p>
          <a:endParaRPr lang="ru-RU"/>
        </a:p>
      </dgm:t>
    </dgm:pt>
    <dgm:pt modelId="{C78AFFDE-922A-43F8-A50B-AE01EC6F4839}" type="sibTrans" cxnId="{6373AAA5-1B9F-4CB8-A1A2-457AEB2C1B27}">
      <dgm:prSet/>
      <dgm:spPr/>
      <dgm:t>
        <a:bodyPr/>
        <a:lstStyle/>
        <a:p>
          <a:endParaRPr lang="ru-RU"/>
        </a:p>
      </dgm:t>
    </dgm:pt>
    <dgm:pt modelId="{E0BB0DC2-DAEB-41C5-A55E-B75FFF795FE9}">
      <dgm:prSet phldrT="[Текст]"/>
      <dgm:spPr/>
      <dgm:t>
        <a:bodyPr/>
        <a:lstStyle/>
        <a:p>
          <a:r>
            <a:rPr lang="ru-RU" dirty="0"/>
            <a:t>Снегири. </a:t>
          </a:r>
          <a:r>
            <a:rPr lang="ru-RU" dirty="0" err="1"/>
            <a:t>А.Прокофьев</a:t>
          </a:r>
          <a:endParaRPr lang="ru-RU" dirty="0"/>
        </a:p>
      </dgm:t>
    </dgm:pt>
    <dgm:pt modelId="{CECA04FC-83AD-4893-AC10-E55C0758CF76}" type="parTrans" cxnId="{730988C3-1DE2-4A63-9C47-FD838BF58F9D}">
      <dgm:prSet/>
      <dgm:spPr/>
      <dgm:t>
        <a:bodyPr/>
        <a:lstStyle/>
        <a:p>
          <a:endParaRPr lang="ru-RU"/>
        </a:p>
      </dgm:t>
    </dgm:pt>
    <dgm:pt modelId="{AEE73206-2817-43D7-96D1-4A5E22511F99}" type="sibTrans" cxnId="{730988C3-1DE2-4A63-9C47-FD838BF58F9D}">
      <dgm:prSet/>
      <dgm:spPr/>
      <dgm:t>
        <a:bodyPr/>
        <a:lstStyle/>
        <a:p>
          <a:endParaRPr lang="ru-RU"/>
        </a:p>
      </dgm:t>
    </dgm:pt>
    <dgm:pt modelId="{B6F18D5A-2F36-424D-8FE3-30D48D764AAA}">
      <dgm:prSet phldrT="[Текст]"/>
      <dgm:spPr/>
      <dgm:t>
        <a:bodyPr/>
        <a:lstStyle/>
        <a:p>
          <a:r>
            <a:rPr lang="ru-RU" dirty="0"/>
            <a:t>Осень наступила </a:t>
          </a:r>
          <a:r>
            <a:rPr lang="ru-RU" dirty="0" err="1"/>
            <a:t>А.Н.Плещеев</a:t>
          </a:r>
          <a:r>
            <a:rPr lang="ru-RU" dirty="0"/>
            <a:t> и т.д.</a:t>
          </a:r>
        </a:p>
      </dgm:t>
    </dgm:pt>
    <dgm:pt modelId="{D63ED44A-0552-49C8-866A-3CBC25D5CF89}" type="parTrans" cxnId="{B11C1904-ECBC-47ED-BA12-CF54F9F2CE51}">
      <dgm:prSet/>
      <dgm:spPr/>
      <dgm:t>
        <a:bodyPr/>
        <a:lstStyle/>
        <a:p>
          <a:endParaRPr lang="ru-RU"/>
        </a:p>
      </dgm:t>
    </dgm:pt>
    <dgm:pt modelId="{FC426A11-B889-4F27-8139-DAFB8A1E64C0}" type="sibTrans" cxnId="{B11C1904-ECBC-47ED-BA12-CF54F9F2CE51}">
      <dgm:prSet/>
      <dgm:spPr/>
      <dgm:t>
        <a:bodyPr/>
        <a:lstStyle/>
        <a:p>
          <a:endParaRPr lang="ru-RU"/>
        </a:p>
      </dgm:t>
    </dgm:pt>
    <dgm:pt modelId="{4B3BD186-C92A-4B6D-A8B7-2F45B3826ECB}">
      <dgm:prSet phldrT="[Текст]"/>
      <dgm:spPr/>
      <dgm:t>
        <a:bodyPr/>
        <a:lstStyle/>
        <a:p>
          <a:r>
            <a:rPr lang="ru-RU" dirty="0"/>
            <a:t>Радуга. </a:t>
          </a:r>
          <a:r>
            <a:rPr lang="ru-RU" dirty="0" err="1"/>
            <a:t>Л.Громова</a:t>
          </a:r>
          <a:endParaRPr lang="ru-RU" dirty="0"/>
        </a:p>
      </dgm:t>
    </dgm:pt>
    <dgm:pt modelId="{36302608-2C83-4E8D-BC2E-F499A4AA4122}" type="parTrans" cxnId="{FA741025-2852-4A58-A387-E8E45A7E703A}">
      <dgm:prSet/>
      <dgm:spPr/>
      <dgm:t>
        <a:bodyPr/>
        <a:lstStyle/>
        <a:p>
          <a:endParaRPr lang="ru-RU"/>
        </a:p>
      </dgm:t>
    </dgm:pt>
    <dgm:pt modelId="{B4FE7B66-BF4C-4939-B65D-F6812FA05140}" type="sibTrans" cxnId="{FA741025-2852-4A58-A387-E8E45A7E703A}">
      <dgm:prSet/>
      <dgm:spPr/>
      <dgm:t>
        <a:bodyPr/>
        <a:lstStyle/>
        <a:p>
          <a:endParaRPr lang="ru-RU"/>
        </a:p>
      </dgm:t>
    </dgm:pt>
    <dgm:pt modelId="{A2AA8F67-09E0-4B7B-990A-32304D8845A1}">
      <dgm:prSet phldrT="[Текст]"/>
      <dgm:spPr/>
      <dgm:t>
        <a:bodyPr/>
        <a:lstStyle/>
        <a:p>
          <a:r>
            <a:rPr lang="ru-RU" dirty="0"/>
            <a:t>Туман. </a:t>
          </a:r>
          <a:r>
            <a:rPr lang="ru-RU" dirty="0" err="1"/>
            <a:t>Н.Цветкова</a:t>
          </a:r>
          <a:endParaRPr lang="ru-RU" dirty="0"/>
        </a:p>
      </dgm:t>
    </dgm:pt>
    <dgm:pt modelId="{3079DF60-1267-478A-AD17-34ACCF64BBB6}" type="parTrans" cxnId="{045E61BE-FCF0-4EA7-871C-F55CF8D30EA2}">
      <dgm:prSet/>
      <dgm:spPr/>
      <dgm:t>
        <a:bodyPr/>
        <a:lstStyle/>
        <a:p>
          <a:endParaRPr lang="ru-RU"/>
        </a:p>
      </dgm:t>
    </dgm:pt>
    <dgm:pt modelId="{6B550043-14BB-44E5-8671-5A8E87907BEC}" type="sibTrans" cxnId="{045E61BE-FCF0-4EA7-871C-F55CF8D30EA2}">
      <dgm:prSet/>
      <dgm:spPr/>
      <dgm:t>
        <a:bodyPr/>
        <a:lstStyle/>
        <a:p>
          <a:endParaRPr lang="ru-RU"/>
        </a:p>
      </dgm:t>
    </dgm:pt>
    <dgm:pt modelId="{7EAB7B49-BAFD-4BAC-A65D-3F85389DE1AC}">
      <dgm:prSet phldrT="[Текст]"/>
      <dgm:spPr/>
      <dgm:t>
        <a:bodyPr/>
        <a:lstStyle/>
        <a:p>
          <a:r>
            <a:rPr lang="ru-RU" dirty="0"/>
            <a:t>Весенняя гроза. </a:t>
          </a:r>
          <a:r>
            <a:rPr lang="ru-RU" dirty="0" err="1"/>
            <a:t>Ф.И.Тютчев</a:t>
          </a:r>
          <a:endParaRPr lang="ru-RU" dirty="0"/>
        </a:p>
      </dgm:t>
    </dgm:pt>
    <dgm:pt modelId="{AE8C7C01-DAEF-4616-8F3F-96164D3F4F0A}" type="parTrans" cxnId="{C355A98D-1242-4AAE-91D5-5D76970974ED}">
      <dgm:prSet/>
      <dgm:spPr/>
      <dgm:t>
        <a:bodyPr/>
        <a:lstStyle/>
        <a:p>
          <a:endParaRPr lang="ru-RU"/>
        </a:p>
      </dgm:t>
    </dgm:pt>
    <dgm:pt modelId="{FF3A4B24-F705-42E1-8058-EFAC04863542}" type="sibTrans" cxnId="{C355A98D-1242-4AAE-91D5-5D76970974ED}">
      <dgm:prSet/>
      <dgm:spPr/>
      <dgm:t>
        <a:bodyPr/>
        <a:lstStyle/>
        <a:p>
          <a:endParaRPr lang="ru-RU"/>
        </a:p>
      </dgm:t>
    </dgm:pt>
    <dgm:pt modelId="{1AD6216D-417B-4D6F-B169-06389FB7DD31}">
      <dgm:prSet phldrT="[Текст]"/>
      <dgm:spPr/>
      <dgm:t>
        <a:bodyPr/>
        <a:lstStyle/>
        <a:p>
          <a:r>
            <a:rPr lang="ru-RU" dirty="0"/>
            <a:t>Березка. </a:t>
          </a:r>
          <a:r>
            <a:rPr lang="ru-RU" dirty="0" err="1"/>
            <a:t>Б.Шешегов</a:t>
          </a:r>
          <a:endParaRPr lang="ru-RU" dirty="0"/>
        </a:p>
      </dgm:t>
    </dgm:pt>
    <dgm:pt modelId="{5F300EA1-2A8A-4772-B43A-6E7121F8D172}" type="parTrans" cxnId="{237AA1F7-93A9-4D31-B0FB-A2D3AFF79E4F}">
      <dgm:prSet/>
      <dgm:spPr/>
      <dgm:t>
        <a:bodyPr/>
        <a:lstStyle/>
        <a:p>
          <a:endParaRPr lang="ru-RU"/>
        </a:p>
      </dgm:t>
    </dgm:pt>
    <dgm:pt modelId="{D762F58E-47A7-4B62-B390-4D9817335541}" type="sibTrans" cxnId="{237AA1F7-93A9-4D31-B0FB-A2D3AFF79E4F}">
      <dgm:prSet/>
      <dgm:spPr/>
      <dgm:t>
        <a:bodyPr/>
        <a:lstStyle/>
        <a:p>
          <a:endParaRPr lang="ru-RU"/>
        </a:p>
      </dgm:t>
    </dgm:pt>
    <dgm:pt modelId="{D04BB939-E9FA-4C51-BC12-DDEB2EE6F2C7}">
      <dgm:prSet phldrT="[Текст]"/>
      <dgm:spPr/>
      <dgm:t>
        <a:bodyPr/>
        <a:lstStyle/>
        <a:p>
          <a:r>
            <a:rPr lang="ru-RU" dirty="0"/>
            <a:t>Черемуха. </a:t>
          </a:r>
          <a:r>
            <a:rPr lang="ru-RU" dirty="0" err="1"/>
            <a:t>С.Есенин</a:t>
          </a:r>
          <a:endParaRPr lang="ru-RU" dirty="0"/>
        </a:p>
      </dgm:t>
    </dgm:pt>
    <dgm:pt modelId="{E129C259-A70D-45C6-AD51-6D8F120070EA}" type="parTrans" cxnId="{9B06632F-B91D-4524-9CA1-5D316898BB32}">
      <dgm:prSet/>
      <dgm:spPr/>
      <dgm:t>
        <a:bodyPr/>
        <a:lstStyle/>
        <a:p>
          <a:endParaRPr lang="ru-RU"/>
        </a:p>
      </dgm:t>
    </dgm:pt>
    <dgm:pt modelId="{13D628E1-4354-4F59-99CF-F23EE14D8EAA}" type="sibTrans" cxnId="{9B06632F-B91D-4524-9CA1-5D316898BB32}">
      <dgm:prSet/>
      <dgm:spPr/>
      <dgm:t>
        <a:bodyPr/>
        <a:lstStyle/>
        <a:p>
          <a:endParaRPr lang="ru-RU"/>
        </a:p>
      </dgm:t>
    </dgm:pt>
    <dgm:pt modelId="{08B17469-B79C-4B85-856D-D65506DADD10}">
      <dgm:prSet phldrT="[Текст]"/>
      <dgm:spPr/>
      <dgm:t>
        <a:bodyPr/>
        <a:lstStyle/>
        <a:p>
          <a:r>
            <a:rPr lang="ru-RU" dirty="0"/>
            <a:t>Ромашка. </a:t>
          </a:r>
          <a:r>
            <a:rPr lang="ru-RU" dirty="0" err="1"/>
            <a:t>М.Познанская</a:t>
          </a:r>
          <a:endParaRPr lang="ru-RU" dirty="0"/>
        </a:p>
      </dgm:t>
    </dgm:pt>
    <dgm:pt modelId="{82D8ABE2-0DB6-43BA-BCA2-59C73C0FA537}" type="parTrans" cxnId="{21DC3464-E86F-4517-A7FE-AEEF112B4390}">
      <dgm:prSet/>
      <dgm:spPr/>
      <dgm:t>
        <a:bodyPr/>
        <a:lstStyle/>
        <a:p>
          <a:endParaRPr lang="ru-RU"/>
        </a:p>
      </dgm:t>
    </dgm:pt>
    <dgm:pt modelId="{23CB9C4F-05AF-4AA6-90B6-CB88CD36446A}" type="sibTrans" cxnId="{21DC3464-E86F-4517-A7FE-AEEF112B4390}">
      <dgm:prSet/>
      <dgm:spPr/>
      <dgm:t>
        <a:bodyPr/>
        <a:lstStyle/>
        <a:p>
          <a:endParaRPr lang="ru-RU"/>
        </a:p>
      </dgm:t>
    </dgm:pt>
    <dgm:pt modelId="{56234FD0-7736-4AB1-9BCA-FE23A2B594A5}" type="pres">
      <dgm:prSet presAssocID="{1FADE789-6482-4B64-918A-7037B091263E}" presName="linear" presStyleCnt="0">
        <dgm:presLayoutVars>
          <dgm:dir/>
          <dgm:resizeHandles val="exact"/>
        </dgm:presLayoutVars>
      </dgm:prSet>
      <dgm:spPr/>
    </dgm:pt>
    <dgm:pt modelId="{04A8DBD2-D1A0-43EC-A256-EA384D0D8781}" type="pres">
      <dgm:prSet presAssocID="{FE4ED9CB-E979-48FE-8CFE-4749030CB269}" presName="comp" presStyleCnt="0"/>
      <dgm:spPr/>
    </dgm:pt>
    <dgm:pt modelId="{4B13D934-8D23-4848-8032-7D8F624D6217}" type="pres">
      <dgm:prSet presAssocID="{FE4ED9CB-E979-48FE-8CFE-4749030CB269}" presName="box" presStyleLbl="node1" presStyleIdx="0" presStyleCnt="3" custLinFactNeighborX="288" custLinFactNeighborY="1871"/>
      <dgm:spPr/>
    </dgm:pt>
    <dgm:pt modelId="{E2523C5E-2B9A-4F47-AA6E-602854662255}" type="pres">
      <dgm:prSet presAssocID="{FE4ED9CB-E979-48FE-8CFE-4749030CB269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</dgm:spPr>
    </dgm:pt>
    <dgm:pt modelId="{EFB3C483-0CD0-4FAD-8F82-A9F886D4C5B6}" type="pres">
      <dgm:prSet presAssocID="{FE4ED9CB-E979-48FE-8CFE-4749030CB269}" presName="text" presStyleLbl="node1" presStyleIdx="0" presStyleCnt="3">
        <dgm:presLayoutVars>
          <dgm:bulletEnabled val="1"/>
        </dgm:presLayoutVars>
      </dgm:prSet>
      <dgm:spPr/>
    </dgm:pt>
    <dgm:pt modelId="{65497CF0-31E8-4F73-AD52-D006418D875F}" type="pres">
      <dgm:prSet presAssocID="{C78AFFDE-922A-43F8-A50B-AE01EC6F4839}" presName="spacer" presStyleCnt="0"/>
      <dgm:spPr/>
    </dgm:pt>
    <dgm:pt modelId="{F4532803-EA30-4D29-9355-F83588E415BA}" type="pres">
      <dgm:prSet presAssocID="{4B3BD186-C92A-4B6D-A8B7-2F45B3826ECB}" presName="comp" presStyleCnt="0"/>
      <dgm:spPr/>
    </dgm:pt>
    <dgm:pt modelId="{359734B0-9939-4C91-A925-A346FA74E49C}" type="pres">
      <dgm:prSet presAssocID="{4B3BD186-C92A-4B6D-A8B7-2F45B3826ECB}" presName="box" presStyleLbl="node1" presStyleIdx="1" presStyleCnt="3"/>
      <dgm:spPr/>
    </dgm:pt>
    <dgm:pt modelId="{1BFB3F33-B8BF-4310-81CF-615FBEEB6096}" type="pres">
      <dgm:prSet presAssocID="{4B3BD186-C92A-4B6D-A8B7-2F45B3826ECB}" presName="img" presStyleLbl="fgImgPlace1" presStyleIdx="1" presStyleCnt="3" custLinFactNeighborY="0"/>
      <dgm:spPr>
        <a:blipFill rotWithShape="1">
          <a:blip xmlns:r="http://schemas.openxmlformats.org/officeDocument/2006/relationships" r:embed="rId2"/>
          <a:srcRect/>
          <a:stretch>
            <a:fillRect l="-74000" r="-74000"/>
          </a:stretch>
        </a:blipFill>
      </dgm:spPr>
    </dgm:pt>
    <dgm:pt modelId="{28C838A1-0FAD-45C3-B0B4-4C5C14BDBA80}" type="pres">
      <dgm:prSet presAssocID="{4B3BD186-C92A-4B6D-A8B7-2F45B3826ECB}" presName="text" presStyleLbl="node1" presStyleIdx="1" presStyleCnt="3">
        <dgm:presLayoutVars>
          <dgm:bulletEnabled val="1"/>
        </dgm:presLayoutVars>
      </dgm:prSet>
      <dgm:spPr/>
    </dgm:pt>
    <dgm:pt modelId="{5554501D-1A40-4A1F-85C8-5E6CA1884C41}" type="pres">
      <dgm:prSet presAssocID="{B4FE7B66-BF4C-4939-B65D-F6812FA05140}" presName="spacer" presStyleCnt="0"/>
      <dgm:spPr/>
    </dgm:pt>
    <dgm:pt modelId="{7119772E-EC3D-4570-82D2-9A09AB59ED85}" type="pres">
      <dgm:prSet presAssocID="{1AD6216D-417B-4D6F-B169-06389FB7DD31}" presName="comp" presStyleCnt="0"/>
      <dgm:spPr/>
    </dgm:pt>
    <dgm:pt modelId="{87A44C7A-69FD-45A9-BFA8-2204425760D6}" type="pres">
      <dgm:prSet presAssocID="{1AD6216D-417B-4D6F-B169-06389FB7DD31}" presName="box" presStyleLbl="node1" presStyleIdx="2" presStyleCnt="3"/>
      <dgm:spPr/>
    </dgm:pt>
    <dgm:pt modelId="{DB24F855-35A0-401A-98E7-2B655E749B3B}" type="pres">
      <dgm:prSet presAssocID="{1AD6216D-417B-4D6F-B169-06389FB7DD31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  <dgm:pt modelId="{A454A17D-EED5-43D5-B387-E4A7869201CF}" type="pres">
      <dgm:prSet presAssocID="{1AD6216D-417B-4D6F-B169-06389FB7DD31}" presName="text" presStyleLbl="node1" presStyleIdx="2" presStyleCnt="3">
        <dgm:presLayoutVars>
          <dgm:bulletEnabled val="1"/>
        </dgm:presLayoutVars>
      </dgm:prSet>
      <dgm:spPr/>
    </dgm:pt>
  </dgm:ptLst>
  <dgm:cxnLst>
    <dgm:cxn modelId="{B11C1904-ECBC-47ED-BA12-CF54F9F2CE51}" srcId="{FE4ED9CB-E979-48FE-8CFE-4749030CB269}" destId="{B6F18D5A-2F36-424D-8FE3-30D48D764AAA}" srcOrd="1" destOrd="0" parTransId="{D63ED44A-0552-49C8-866A-3CBC25D5CF89}" sibTransId="{FC426A11-B889-4F27-8139-DAFB8A1E64C0}"/>
    <dgm:cxn modelId="{FA741025-2852-4A58-A387-E8E45A7E703A}" srcId="{1FADE789-6482-4B64-918A-7037B091263E}" destId="{4B3BD186-C92A-4B6D-A8B7-2F45B3826ECB}" srcOrd="1" destOrd="0" parTransId="{36302608-2C83-4E8D-BC2E-F499A4AA4122}" sibTransId="{B4FE7B66-BF4C-4939-B65D-F6812FA05140}"/>
    <dgm:cxn modelId="{BE5B452E-C914-459A-AA52-1C000B27F61F}" type="presOf" srcId="{D04BB939-E9FA-4C51-BC12-DDEB2EE6F2C7}" destId="{87A44C7A-69FD-45A9-BFA8-2204425760D6}" srcOrd="0" destOrd="1" presId="urn:microsoft.com/office/officeart/2005/8/layout/vList4"/>
    <dgm:cxn modelId="{9B06632F-B91D-4524-9CA1-5D316898BB32}" srcId="{1AD6216D-417B-4D6F-B169-06389FB7DD31}" destId="{D04BB939-E9FA-4C51-BC12-DDEB2EE6F2C7}" srcOrd="0" destOrd="0" parTransId="{E129C259-A70D-45C6-AD51-6D8F120070EA}" sibTransId="{13D628E1-4354-4F59-99CF-F23EE14D8EAA}"/>
    <dgm:cxn modelId="{5039DC5D-BBA4-429F-9DD8-23F2C449B439}" type="presOf" srcId="{08B17469-B79C-4B85-856D-D65506DADD10}" destId="{A454A17D-EED5-43D5-B387-E4A7869201CF}" srcOrd="1" destOrd="2" presId="urn:microsoft.com/office/officeart/2005/8/layout/vList4"/>
    <dgm:cxn modelId="{21DC3464-E86F-4517-A7FE-AEEF112B4390}" srcId="{1AD6216D-417B-4D6F-B169-06389FB7DD31}" destId="{08B17469-B79C-4B85-856D-D65506DADD10}" srcOrd="1" destOrd="0" parTransId="{82D8ABE2-0DB6-43BA-BCA2-59C73C0FA537}" sibTransId="{23CB9C4F-05AF-4AA6-90B6-CB88CD36446A}"/>
    <dgm:cxn modelId="{2AF5FD69-FF4C-4342-99BC-F184464DE813}" type="presOf" srcId="{D04BB939-E9FA-4C51-BC12-DDEB2EE6F2C7}" destId="{A454A17D-EED5-43D5-B387-E4A7869201CF}" srcOrd="1" destOrd="1" presId="urn:microsoft.com/office/officeart/2005/8/layout/vList4"/>
    <dgm:cxn modelId="{41F9EA6E-A5E2-484F-BF33-1F32B70E2276}" type="presOf" srcId="{1AD6216D-417B-4D6F-B169-06389FB7DD31}" destId="{87A44C7A-69FD-45A9-BFA8-2204425760D6}" srcOrd="0" destOrd="0" presId="urn:microsoft.com/office/officeart/2005/8/layout/vList4"/>
    <dgm:cxn modelId="{7CEB774F-9621-465D-8D42-9C23532F20AE}" type="presOf" srcId="{A2AA8F67-09E0-4B7B-990A-32304D8845A1}" destId="{28C838A1-0FAD-45C3-B0B4-4C5C14BDBA80}" srcOrd="1" destOrd="1" presId="urn:microsoft.com/office/officeart/2005/8/layout/vList4"/>
    <dgm:cxn modelId="{458F8A50-C908-4442-A22A-A5CE015F6E83}" type="presOf" srcId="{FE4ED9CB-E979-48FE-8CFE-4749030CB269}" destId="{4B13D934-8D23-4848-8032-7D8F624D6217}" srcOrd="0" destOrd="0" presId="urn:microsoft.com/office/officeart/2005/8/layout/vList4"/>
    <dgm:cxn modelId="{FDB11853-CEEC-46D2-9C43-4783E23B5057}" type="presOf" srcId="{B6F18D5A-2F36-424D-8FE3-30D48D764AAA}" destId="{EFB3C483-0CD0-4FAD-8F82-A9F886D4C5B6}" srcOrd="1" destOrd="2" presId="urn:microsoft.com/office/officeart/2005/8/layout/vList4"/>
    <dgm:cxn modelId="{AE5DC484-D2E6-4E61-A0C6-434A503A7D9E}" type="presOf" srcId="{08B17469-B79C-4B85-856D-D65506DADD10}" destId="{87A44C7A-69FD-45A9-BFA8-2204425760D6}" srcOrd="0" destOrd="2" presId="urn:microsoft.com/office/officeart/2005/8/layout/vList4"/>
    <dgm:cxn modelId="{C355A98D-1242-4AAE-91D5-5D76970974ED}" srcId="{4B3BD186-C92A-4B6D-A8B7-2F45B3826ECB}" destId="{7EAB7B49-BAFD-4BAC-A65D-3F85389DE1AC}" srcOrd="1" destOrd="0" parTransId="{AE8C7C01-DAEF-4616-8F3F-96164D3F4F0A}" sibTransId="{FF3A4B24-F705-42E1-8058-EFAC04863542}"/>
    <dgm:cxn modelId="{29DEB38F-6703-407D-9D9E-64A7ED0B8CCB}" type="presOf" srcId="{1AD6216D-417B-4D6F-B169-06389FB7DD31}" destId="{A454A17D-EED5-43D5-B387-E4A7869201CF}" srcOrd="1" destOrd="0" presId="urn:microsoft.com/office/officeart/2005/8/layout/vList4"/>
    <dgm:cxn modelId="{AACCD08F-E8B3-44B8-9528-45A7206F6F32}" type="presOf" srcId="{7EAB7B49-BAFD-4BAC-A65D-3F85389DE1AC}" destId="{359734B0-9939-4C91-A925-A346FA74E49C}" srcOrd="0" destOrd="2" presId="urn:microsoft.com/office/officeart/2005/8/layout/vList4"/>
    <dgm:cxn modelId="{8CB49A93-FCD5-4A9A-A662-2ADF50A0F646}" type="presOf" srcId="{4B3BD186-C92A-4B6D-A8B7-2F45B3826ECB}" destId="{359734B0-9939-4C91-A925-A346FA74E49C}" srcOrd="0" destOrd="0" presId="urn:microsoft.com/office/officeart/2005/8/layout/vList4"/>
    <dgm:cxn modelId="{968BC99F-30BB-4361-860A-D8029CB4CBEF}" type="presOf" srcId="{A2AA8F67-09E0-4B7B-990A-32304D8845A1}" destId="{359734B0-9939-4C91-A925-A346FA74E49C}" srcOrd="0" destOrd="1" presId="urn:microsoft.com/office/officeart/2005/8/layout/vList4"/>
    <dgm:cxn modelId="{9212B0A2-8C78-4CF6-B51A-C7E7C35B1083}" type="presOf" srcId="{B6F18D5A-2F36-424D-8FE3-30D48D764AAA}" destId="{4B13D934-8D23-4848-8032-7D8F624D6217}" srcOrd="0" destOrd="2" presId="urn:microsoft.com/office/officeart/2005/8/layout/vList4"/>
    <dgm:cxn modelId="{6373AAA5-1B9F-4CB8-A1A2-457AEB2C1B27}" srcId="{1FADE789-6482-4B64-918A-7037B091263E}" destId="{FE4ED9CB-E979-48FE-8CFE-4749030CB269}" srcOrd="0" destOrd="0" parTransId="{FC077F60-9B38-4816-8302-96C598F7A218}" sibTransId="{C78AFFDE-922A-43F8-A50B-AE01EC6F4839}"/>
    <dgm:cxn modelId="{95C676A9-3E44-4F29-86B3-4A77B4E3303E}" type="presOf" srcId="{4B3BD186-C92A-4B6D-A8B7-2F45B3826ECB}" destId="{28C838A1-0FAD-45C3-B0B4-4C5C14BDBA80}" srcOrd="1" destOrd="0" presId="urn:microsoft.com/office/officeart/2005/8/layout/vList4"/>
    <dgm:cxn modelId="{045E61BE-FCF0-4EA7-871C-F55CF8D30EA2}" srcId="{4B3BD186-C92A-4B6D-A8B7-2F45B3826ECB}" destId="{A2AA8F67-09E0-4B7B-990A-32304D8845A1}" srcOrd="0" destOrd="0" parTransId="{3079DF60-1267-478A-AD17-34ACCF64BBB6}" sibTransId="{6B550043-14BB-44E5-8671-5A8E87907BEC}"/>
    <dgm:cxn modelId="{AFD1A5C1-CBFF-489A-99AC-92135886A5C1}" type="presOf" srcId="{1FADE789-6482-4B64-918A-7037B091263E}" destId="{56234FD0-7736-4AB1-9BCA-FE23A2B594A5}" srcOrd="0" destOrd="0" presId="urn:microsoft.com/office/officeart/2005/8/layout/vList4"/>
    <dgm:cxn modelId="{730988C3-1DE2-4A63-9C47-FD838BF58F9D}" srcId="{FE4ED9CB-E979-48FE-8CFE-4749030CB269}" destId="{E0BB0DC2-DAEB-41C5-A55E-B75FFF795FE9}" srcOrd="0" destOrd="0" parTransId="{CECA04FC-83AD-4893-AC10-E55C0758CF76}" sibTransId="{AEE73206-2817-43D7-96D1-4A5E22511F99}"/>
    <dgm:cxn modelId="{701212CC-0A65-4A4D-8E90-82446BFE7A1D}" type="presOf" srcId="{7EAB7B49-BAFD-4BAC-A65D-3F85389DE1AC}" destId="{28C838A1-0FAD-45C3-B0B4-4C5C14BDBA80}" srcOrd="1" destOrd="2" presId="urn:microsoft.com/office/officeart/2005/8/layout/vList4"/>
    <dgm:cxn modelId="{258E61D2-E058-4245-A465-8C6081975493}" type="presOf" srcId="{FE4ED9CB-E979-48FE-8CFE-4749030CB269}" destId="{EFB3C483-0CD0-4FAD-8F82-A9F886D4C5B6}" srcOrd="1" destOrd="0" presId="urn:microsoft.com/office/officeart/2005/8/layout/vList4"/>
    <dgm:cxn modelId="{4CAB8DE8-C9AA-40DA-81B8-019B0F4E2AD7}" type="presOf" srcId="{E0BB0DC2-DAEB-41C5-A55E-B75FFF795FE9}" destId="{4B13D934-8D23-4848-8032-7D8F624D6217}" srcOrd="0" destOrd="1" presId="urn:microsoft.com/office/officeart/2005/8/layout/vList4"/>
    <dgm:cxn modelId="{A18327F5-2AC5-4637-A8A6-E5D98B428741}" type="presOf" srcId="{E0BB0DC2-DAEB-41C5-A55E-B75FFF795FE9}" destId="{EFB3C483-0CD0-4FAD-8F82-A9F886D4C5B6}" srcOrd="1" destOrd="1" presId="urn:microsoft.com/office/officeart/2005/8/layout/vList4"/>
    <dgm:cxn modelId="{237AA1F7-93A9-4D31-B0FB-A2D3AFF79E4F}" srcId="{1FADE789-6482-4B64-918A-7037B091263E}" destId="{1AD6216D-417B-4D6F-B169-06389FB7DD31}" srcOrd="2" destOrd="0" parTransId="{5F300EA1-2A8A-4772-B43A-6E7121F8D172}" sibTransId="{D762F58E-47A7-4B62-B390-4D9817335541}"/>
    <dgm:cxn modelId="{E6F06768-F3F6-4FD7-AA5B-A9F358D72A94}" type="presParOf" srcId="{56234FD0-7736-4AB1-9BCA-FE23A2B594A5}" destId="{04A8DBD2-D1A0-43EC-A256-EA384D0D8781}" srcOrd="0" destOrd="0" presId="urn:microsoft.com/office/officeart/2005/8/layout/vList4"/>
    <dgm:cxn modelId="{4CDB0ED8-C8BF-4804-A2F0-DCDF5E3495E8}" type="presParOf" srcId="{04A8DBD2-D1A0-43EC-A256-EA384D0D8781}" destId="{4B13D934-8D23-4848-8032-7D8F624D6217}" srcOrd="0" destOrd="0" presId="urn:microsoft.com/office/officeart/2005/8/layout/vList4"/>
    <dgm:cxn modelId="{0E0D6F84-D023-4B86-8A12-E770E6E9872A}" type="presParOf" srcId="{04A8DBD2-D1A0-43EC-A256-EA384D0D8781}" destId="{E2523C5E-2B9A-4F47-AA6E-602854662255}" srcOrd="1" destOrd="0" presId="urn:microsoft.com/office/officeart/2005/8/layout/vList4"/>
    <dgm:cxn modelId="{71BE70B7-42F0-45B9-B06C-06866F870B2A}" type="presParOf" srcId="{04A8DBD2-D1A0-43EC-A256-EA384D0D8781}" destId="{EFB3C483-0CD0-4FAD-8F82-A9F886D4C5B6}" srcOrd="2" destOrd="0" presId="urn:microsoft.com/office/officeart/2005/8/layout/vList4"/>
    <dgm:cxn modelId="{41F9BB6A-9F93-4EDA-B4B5-C24CC367BA42}" type="presParOf" srcId="{56234FD0-7736-4AB1-9BCA-FE23A2B594A5}" destId="{65497CF0-31E8-4F73-AD52-D006418D875F}" srcOrd="1" destOrd="0" presId="urn:microsoft.com/office/officeart/2005/8/layout/vList4"/>
    <dgm:cxn modelId="{84D1905B-8B1B-4CE5-A01B-C08A11233FE5}" type="presParOf" srcId="{56234FD0-7736-4AB1-9BCA-FE23A2B594A5}" destId="{F4532803-EA30-4D29-9355-F83588E415BA}" srcOrd="2" destOrd="0" presId="urn:microsoft.com/office/officeart/2005/8/layout/vList4"/>
    <dgm:cxn modelId="{1B44AC9C-2932-44B0-8CE3-3707DCDDB2CD}" type="presParOf" srcId="{F4532803-EA30-4D29-9355-F83588E415BA}" destId="{359734B0-9939-4C91-A925-A346FA74E49C}" srcOrd="0" destOrd="0" presId="urn:microsoft.com/office/officeart/2005/8/layout/vList4"/>
    <dgm:cxn modelId="{FF3FD367-44C7-4A42-9EC7-76015DE44FA4}" type="presParOf" srcId="{F4532803-EA30-4D29-9355-F83588E415BA}" destId="{1BFB3F33-B8BF-4310-81CF-615FBEEB6096}" srcOrd="1" destOrd="0" presId="urn:microsoft.com/office/officeart/2005/8/layout/vList4"/>
    <dgm:cxn modelId="{7B5B0497-E866-40F3-89CD-DF158E73C38E}" type="presParOf" srcId="{F4532803-EA30-4D29-9355-F83588E415BA}" destId="{28C838A1-0FAD-45C3-B0B4-4C5C14BDBA80}" srcOrd="2" destOrd="0" presId="urn:microsoft.com/office/officeart/2005/8/layout/vList4"/>
    <dgm:cxn modelId="{DBDA9354-689A-44C1-9789-EEB5E477F11A}" type="presParOf" srcId="{56234FD0-7736-4AB1-9BCA-FE23A2B594A5}" destId="{5554501D-1A40-4A1F-85C8-5E6CA1884C41}" srcOrd="3" destOrd="0" presId="urn:microsoft.com/office/officeart/2005/8/layout/vList4"/>
    <dgm:cxn modelId="{474513AE-B46C-4D72-9574-E170DFA662D8}" type="presParOf" srcId="{56234FD0-7736-4AB1-9BCA-FE23A2B594A5}" destId="{7119772E-EC3D-4570-82D2-9A09AB59ED85}" srcOrd="4" destOrd="0" presId="urn:microsoft.com/office/officeart/2005/8/layout/vList4"/>
    <dgm:cxn modelId="{CD6EF75A-18E2-4A1B-B0B3-5B2FFEDDC7D8}" type="presParOf" srcId="{7119772E-EC3D-4570-82D2-9A09AB59ED85}" destId="{87A44C7A-69FD-45A9-BFA8-2204425760D6}" srcOrd="0" destOrd="0" presId="urn:microsoft.com/office/officeart/2005/8/layout/vList4"/>
    <dgm:cxn modelId="{37F267A6-F51F-4156-84B4-B05E68018994}" type="presParOf" srcId="{7119772E-EC3D-4570-82D2-9A09AB59ED85}" destId="{DB24F855-35A0-401A-98E7-2B655E749B3B}" srcOrd="1" destOrd="0" presId="urn:microsoft.com/office/officeart/2005/8/layout/vList4"/>
    <dgm:cxn modelId="{66E4DBFC-A5AD-4769-8B8F-1C85FF4B14AE}" type="presParOf" srcId="{7119772E-EC3D-4570-82D2-9A09AB59ED85}" destId="{A454A17D-EED5-43D5-B387-E4A7869201C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3C0EC-F9B7-412D-857F-F15116B6B48B}">
      <dsp:nvSpPr>
        <dsp:cNvPr id="0" name=""/>
        <dsp:cNvSpPr/>
      </dsp:nvSpPr>
      <dsp:spPr>
        <a:xfrm rot="5400000">
          <a:off x="3935455" y="129900"/>
          <a:ext cx="1994504" cy="17352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Связная речь</a:t>
          </a:r>
        </a:p>
      </dsp:txBody>
      <dsp:txXfrm rot="-5400000">
        <a:off x="4335502" y="311068"/>
        <a:ext cx="1194409" cy="1372884"/>
      </dsp:txXfrm>
    </dsp:sp>
    <dsp:sp modelId="{6607ECA0-41E8-4328-9A20-4E67B5B39455}">
      <dsp:nvSpPr>
        <dsp:cNvPr id="0" name=""/>
        <dsp:cNvSpPr/>
      </dsp:nvSpPr>
      <dsp:spPr>
        <a:xfrm>
          <a:off x="5852972" y="399158"/>
          <a:ext cx="2225867" cy="119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Словарный запас</a:t>
          </a:r>
        </a:p>
      </dsp:txBody>
      <dsp:txXfrm>
        <a:off x="5852972" y="399158"/>
        <a:ext cx="2225867" cy="1196702"/>
      </dsp:txXfrm>
    </dsp:sp>
    <dsp:sp modelId="{3107B536-CDFC-439A-9B8B-87BE0FADA5AF}">
      <dsp:nvSpPr>
        <dsp:cNvPr id="0" name=""/>
        <dsp:cNvSpPr/>
      </dsp:nvSpPr>
      <dsp:spPr>
        <a:xfrm rot="5400000">
          <a:off x="2061419" y="129900"/>
          <a:ext cx="1994504" cy="17352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звукопроизношение</a:t>
          </a:r>
        </a:p>
      </dsp:txBody>
      <dsp:txXfrm rot="-5400000">
        <a:off x="2461466" y="311068"/>
        <a:ext cx="1194409" cy="1372884"/>
      </dsp:txXfrm>
    </dsp:sp>
    <dsp:sp modelId="{27A52D04-1550-4DD4-8613-8192C641243F}">
      <dsp:nvSpPr>
        <dsp:cNvPr id="0" name=""/>
        <dsp:cNvSpPr/>
      </dsp:nvSpPr>
      <dsp:spPr>
        <a:xfrm rot="5400000">
          <a:off x="2994847" y="1822836"/>
          <a:ext cx="1994504" cy="17352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мышление</a:t>
          </a:r>
        </a:p>
      </dsp:txBody>
      <dsp:txXfrm rot="-5400000">
        <a:off x="3394894" y="2004004"/>
        <a:ext cx="1194409" cy="1372884"/>
      </dsp:txXfrm>
    </dsp:sp>
    <dsp:sp modelId="{68718CA2-8054-44E7-B900-ECBB1FF5A2BD}">
      <dsp:nvSpPr>
        <dsp:cNvPr id="0" name=""/>
        <dsp:cNvSpPr/>
      </dsp:nvSpPr>
      <dsp:spPr>
        <a:xfrm>
          <a:off x="898623" y="2092094"/>
          <a:ext cx="2154065" cy="119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воображение</a:t>
          </a:r>
        </a:p>
      </dsp:txBody>
      <dsp:txXfrm>
        <a:off x="898623" y="2092094"/>
        <a:ext cx="2154065" cy="1196702"/>
      </dsp:txXfrm>
    </dsp:sp>
    <dsp:sp modelId="{3C5DFB41-E701-4EF3-9FB7-81B3BF04C28B}">
      <dsp:nvSpPr>
        <dsp:cNvPr id="0" name=""/>
        <dsp:cNvSpPr/>
      </dsp:nvSpPr>
      <dsp:spPr>
        <a:xfrm rot="5400000">
          <a:off x="4909609" y="1831093"/>
          <a:ext cx="1994504" cy="17352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лексика</a:t>
          </a:r>
        </a:p>
      </dsp:txBody>
      <dsp:txXfrm rot="-5400000">
        <a:off x="5309656" y="2012261"/>
        <a:ext cx="1194409" cy="1372884"/>
      </dsp:txXfrm>
    </dsp:sp>
    <dsp:sp modelId="{B58053E5-0E1C-4735-A956-98CF9B2DD059}">
      <dsp:nvSpPr>
        <dsp:cNvPr id="0" name=""/>
        <dsp:cNvSpPr/>
      </dsp:nvSpPr>
      <dsp:spPr>
        <a:xfrm rot="5400000">
          <a:off x="3935455" y="3515772"/>
          <a:ext cx="1994504" cy="17352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память</a:t>
          </a:r>
        </a:p>
      </dsp:txBody>
      <dsp:txXfrm rot="-5400000">
        <a:off x="4335502" y="3696940"/>
        <a:ext cx="1194409" cy="1372884"/>
      </dsp:txXfrm>
    </dsp:sp>
    <dsp:sp modelId="{CC01F82B-98F6-452E-9DA1-926196187695}">
      <dsp:nvSpPr>
        <dsp:cNvPr id="0" name=""/>
        <dsp:cNvSpPr/>
      </dsp:nvSpPr>
      <dsp:spPr>
        <a:xfrm>
          <a:off x="5852972" y="3785030"/>
          <a:ext cx="2225867" cy="119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внимание</a:t>
          </a:r>
        </a:p>
      </dsp:txBody>
      <dsp:txXfrm>
        <a:off x="5852972" y="3785030"/>
        <a:ext cx="2225867" cy="1196702"/>
      </dsp:txXfrm>
    </dsp:sp>
    <dsp:sp modelId="{938D8848-1CEA-44C4-9838-B197E74DD60B}">
      <dsp:nvSpPr>
        <dsp:cNvPr id="0" name=""/>
        <dsp:cNvSpPr/>
      </dsp:nvSpPr>
      <dsp:spPr>
        <a:xfrm rot="5400000">
          <a:off x="2061419" y="3520682"/>
          <a:ext cx="1994504" cy="17253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г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рамматик</a:t>
          </a:r>
          <a:r>
            <a:rPr lang="ru-RU" sz="1800" kern="1200" dirty="0"/>
            <a:t>а</a:t>
          </a:r>
        </a:p>
      </dsp:txBody>
      <dsp:txXfrm rot="-5400000">
        <a:off x="2464138" y="3696121"/>
        <a:ext cx="1189065" cy="1374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D7BDF-3487-4DE9-8689-72F4AE61C7C5}">
      <dsp:nvSpPr>
        <dsp:cNvPr id="0" name=""/>
        <dsp:cNvSpPr/>
      </dsp:nvSpPr>
      <dsp:spPr>
        <a:xfrm>
          <a:off x="-7075867" y="-1081666"/>
          <a:ext cx="8420697" cy="8420697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CB272-8BDB-4D2C-896A-07AA45F73FB7}">
      <dsp:nvSpPr>
        <dsp:cNvPr id="0" name=""/>
        <dsp:cNvSpPr/>
      </dsp:nvSpPr>
      <dsp:spPr>
        <a:xfrm>
          <a:off x="703605" y="481066"/>
          <a:ext cx="8368497" cy="962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40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1. Развитие познавательных процессов, которые тесно связаны с речевой деятельностью (внимание, память, мышление, воображение)</a:t>
          </a:r>
        </a:p>
      </dsp:txBody>
      <dsp:txXfrm>
        <a:off x="703605" y="481066"/>
        <a:ext cx="8368497" cy="962632"/>
      </dsp:txXfrm>
    </dsp:sp>
    <dsp:sp modelId="{3F5B5B5F-6615-47AC-97B2-6E44691DF162}">
      <dsp:nvSpPr>
        <dsp:cNvPr id="0" name=""/>
        <dsp:cNvSpPr/>
      </dsp:nvSpPr>
      <dsp:spPr>
        <a:xfrm>
          <a:off x="101959" y="360737"/>
          <a:ext cx="1203291" cy="1203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4B466-344A-4A8F-A69B-1B59C86DC988}">
      <dsp:nvSpPr>
        <dsp:cNvPr id="0" name=""/>
        <dsp:cNvSpPr/>
      </dsp:nvSpPr>
      <dsp:spPr>
        <a:xfrm>
          <a:off x="1255504" y="1925265"/>
          <a:ext cx="7816597" cy="962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40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2. Обогащение словаря новыми лексическими единицами, усвоение детьми ранее неизвестных слов, а также новых значений слов, уже имеющихся в их лексиконе;</a:t>
          </a:r>
        </a:p>
      </dsp:txBody>
      <dsp:txXfrm>
        <a:off x="1255504" y="1925265"/>
        <a:ext cx="7816597" cy="962632"/>
      </dsp:txXfrm>
    </dsp:sp>
    <dsp:sp modelId="{6AA5CAC1-BC07-4DC4-81B3-A223E075D633}">
      <dsp:nvSpPr>
        <dsp:cNvPr id="0" name=""/>
        <dsp:cNvSpPr/>
      </dsp:nvSpPr>
      <dsp:spPr>
        <a:xfrm>
          <a:off x="653859" y="1804936"/>
          <a:ext cx="1203291" cy="1203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6357C-2143-4D49-8437-8D016F1D032C}">
      <dsp:nvSpPr>
        <dsp:cNvPr id="0" name=""/>
        <dsp:cNvSpPr/>
      </dsp:nvSpPr>
      <dsp:spPr>
        <a:xfrm>
          <a:off x="1255504" y="3369465"/>
          <a:ext cx="7816597" cy="962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40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3. Формирование у детей осознанно-правильного отношения к природным явлениям и объектам</a:t>
          </a:r>
        </a:p>
      </dsp:txBody>
      <dsp:txXfrm>
        <a:off x="1255504" y="3369465"/>
        <a:ext cx="7816597" cy="962632"/>
      </dsp:txXfrm>
    </dsp:sp>
    <dsp:sp modelId="{4BC08A49-F3BD-4979-8D58-776712E81AA3}">
      <dsp:nvSpPr>
        <dsp:cNvPr id="0" name=""/>
        <dsp:cNvSpPr/>
      </dsp:nvSpPr>
      <dsp:spPr>
        <a:xfrm>
          <a:off x="653859" y="3249136"/>
          <a:ext cx="1203291" cy="1203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A2648-DD28-4714-82C1-E19DF844BA72}">
      <dsp:nvSpPr>
        <dsp:cNvPr id="0" name=""/>
        <dsp:cNvSpPr/>
      </dsp:nvSpPr>
      <dsp:spPr>
        <a:xfrm>
          <a:off x="703605" y="4813664"/>
          <a:ext cx="8368497" cy="962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409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4. Развитие бережного и ответственного отношения к окружающей природе. </a:t>
          </a:r>
        </a:p>
      </dsp:txBody>
      <dsp:txXfrm>
        <a:off x="703605" y="4813664"/>
        <a:ext cx="8368497" cy="962632"/>
      </dsp:txXfrm>
    </dsp:sp>
    <dsp:sp modelId="{FF4E2274-70A6-46F0-ABD3-BBC5E36CC1AB}">
      <dsp:nvSpPr>
        <dsp:cNvPr id="0" name=""/>
        <dsp:cNvSpPr/>
      </dsp:nvSpPr>
      <dsp:spPr>
        <a:xfrm>
          <a:off x="101959" y="4693335"/>
          <a:ext cx="1203291" cy="1203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3102B-DC4B-4E1B-AABE-2D596EF5E19B}">
      <dsp:nvSpPr>
        <dsp:cNvPr id="0" name=""/>
        <dsp:cNvSpPr/>
      </dsp:nvSpPr>
      <dsp:spPr>
        <a:xfrm>
          <a:off x="2608443" y="2549698"/>
          <a:ext cx="1787338" cy="15347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Су-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джок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терапия</a:t>
          </a:r>
        </a:p>
      </dsp:txBody>
      <dsp:txXfrm>
        <a:off x="2885285" y="2787418"/>
        <a:ext cx="1233655" cy="1059320"/>
      </dsp:txXfrm>
    </dsp:sp>
    <dsp:sp modelId="{04F4708E-0461-4A80-9F5D-2115BFB07E9F}">
      <dsp:nvSpPr>
        <dsp:cNvPr id="0" name=""/>
        <dsp:cNvSpPr/>
      </dsp:nvSpPr>
      <dsp:spPr>
        <a:xfrm>
          <a:off x="2651089" y="3236042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B5598-0652-4500-A9BF-892FD8201498}">
      <dsp:nvSpPr>
        <dsp:cNvPr id="0" name=""/>
        <dsp:cNvSpPr/>
      </dsp:nvSpPr>
      <dsp:spPr>
        <a:xfrm>
          <a:off x="1070346" y="1701281"/>
          <a:ext cx="1787338" cy="15347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52DEA-FA8C-476F-AB61-2B580A42C0F5}">
      <dsp:nvSpPr>
        <dsp:cNvPr id="0" name=""/>
        <dsp:cNvSpPr/>
      </dsp:nvSpPr>
      <dsp:spPr>
        <a:xfrm>
          <a:off x="2294758" y="3032461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A8FA2-F82B-41C5-AE40-1B7F89FA17E9}">
      <dsp:nvSpPr>
        <dsp:cNvPr id="0" name=""/>
        <dsp:cNvSpPr/>
      </dsp:nvSpPr>
      <dsp:spPr>
        <a:xfrm>
          <a:off x="4146540" y="1696834"/>
          <a:ext cx="1787338" cy="15347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shade val="80000"/>
                <a:hueOff val="79309"/>
                <a:satOff val="-4027"/>
                <a:lumOff val="5924"/>
                <a:alphaOff val="0"/>
                <a:satMod val="100000"/>
                <a:lumMod val="100000"/>
              </a:schemeClr>
            </a:gs>
            <a:gs pos="50000">
              <a:schemeClr val="accent2">
                <a:shade val="80000"/>
                <a:hueOff val="79309"/>
                <a:satOff val="-4027"/>
                <a:lumOff val="5924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shade val="80000"/>
                <a:hueOff val="79309"/>
                <a:satOff val="-4027"/>
                <a:lumOff val="5924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79309"/>
              <a:satOff val="-4027"/>
              <a:lumOff val="5924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Самомассаж лица</a:t>
          </a:r>
        </a:p>
      </dsp:txBody>
      <dsp:txXfrm>
        <a:off x="4423382" y="1934554"/>
        <a:ext cx="1233655" cy="1059320"/>
      </dsp:txXfrm>
    </dsp:sp>
    <dsp:sp modelId="{9B387A42-85FA-453D-A47C-590E116161C4}">
      <dsp:nvSpPr>
        <dsp:cNvPr id="0" name=""/>
        <dsp:cNvSpPr/>
      </dsp:nvSpPr>
      <dsp:spPr>
        <a:xfrm>
          <a:off x="5376638" y="3024061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3EFBF-E3BB-40AB-8CEB-BD5C8CDBC076}">
      <dsp:nvSpPr>
        <dsp:cNvPr id="0" name=""/>
        <dsp:cNvSpPr/>
      </dsp:nvSpPr>
      <dsp:spPr>
        <a:xfrm>
          <a:off x="5683689" y="2546734"/>
          <a:ext cx="1787338" cy="153476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6350" cap="flat" cmpd="sng" algn="ctr">
          <a:solidFill>
            <a:schemeClr val="accent2">
              <a:shade val="80000"/>
              <a:hueOff val="79309"/>
              <a:satOff val="-4027"/>
              <a:lumOff val="592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B0BE2-DC40-4068-834F-821F9EE7E3E3}">
      <dsp:nvSpPr>
        <dsp:cNvPr id="0" name=""/>
        <dsp:cNvSpPr/>
      </dsp:nvSpPr>
      <dsp:spPr>
        <a:xfrm>
          <a:off x="5727282" y="3229618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AA317-ABA6-4E6A-BD1E-8718B7093265}">
      <dsp:nvSpPr>
        <dsp:cNvPr id="0" name=""/>
        <dsp:cNvSpPr/>
      </dsp:nvSpPr>
      <dsp:spPr>
        <a:xfrm>
          <a:off x="2608443" y="853358"/>
          <a:ext cx="1787338" cy="15347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shade val="80000"/>
                <a:hueOff val="158619"/>
                <a:satOff val="-8054"/>
                <a:lumOff val="11848"/>
                <a:alphaOff val="0"/>
                <a:satMod val="100000"/>
                <a:lumMod val="100000"/>
              </a:schemeClr>
            </a:gs>
            <a:gs pos="50000">
              <a:schemeClr val="accent2">
                <a:shade val="80000"/>
                <a:hueOff val="158619"/>
                <a:satOff val="-8054"/>
                <a:lumOff val="11848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shade val="80000"/>
                <a:hueOff val="158619"/>
                <a:satOff val="-8054"/>
                <a:lumOff val="11848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158619"/>
              <a:satOff val="-8054"/>
              <a:lumOff val="11848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физкультминутки</a:t>
          </a:r>
        </a:p>
      </dsp:txBody>
      <dsp:txXfrm>
        <a:off x="2885285" y="1091078"/>
        <a:ext cx="1233655" cy="1059320"/>
      </dsp:txXfrm>
    </dsp:sp>
    <dsp:sp modelId="{CC94BBCA-420E-4068-9FF7-BEB54153BE7C}">
      <dsp:nvSpPr>
        <dsp:cNvPr id="0" name=""/>
        <dsp:cNvSpPr/>
      </dsp:nvSpPr>
      <dsp:spPr>
        <a:xfrm>
          <a:off x="3832855" y="882512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CB5F4-0F00-4AB0-8B9C-F6DE003B8A86}">
      <dsp:nvSpPr>
        <dsp:cNvPr id="0" name=""/>
        <dsp:cNvSpPr/>
      </dsp:nvSpPr>
      <dsp:spPr>
        <a:xfrm>
          <a:off x="4146540" y="0"/>
          <a:ext cx="1787338" cy="15347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rcRect/>
          <a:stretch>
            <a:fillRect l="-7000" r="-7000"/>
          </a:stretch>
        </a:blipFill>
        <a:ln w="6350" cap="flat" cmpd="sng" algn="ctr">
          <a:solidFill>
            <a:schemeClr val="accent2">
              <a:shade val="80000"/>
              <a:hueOff val="158619"/>
              <a:satOff val="-8054"/>
              <a:lumOff val="1184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8EF73-F6C5-46A2-B24E-5584EE2812CA}">
      <dsp:nvSpPr>
        <dsp:cNvPr id="0" name=""/>
        <dsp:cNvSpPr/>
      </dsp:nvSpPr>
      <dsp:spPr>
        <a:xfrm>
          <a:off x="4196767" y="679919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6CA81-FB54-4AA4-A273-9DFDA407D7E7}">
      <dsp:nvSpPr>
        <dsp:cNvPr id="0" name=""/>
        <dsp:cNvSpPr/>
      </dsp:nvSpPr>
      <dsp:spPr>
        <a:xfrm>
          <a:off x="5683689" y="849899"/>
          <a:ext cx="1787338" cy="15347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shade val="80000"/>
                <a:hueOff val="237928"/>
                <a:satOff val="-12081"/>
                <a:lumOff val="17772"/>
                <a:alphaOff val="0"/>
                <a:satMod val="100000"/>
                <a:lumMod val="100000"/>
              </a:schemeClr>
            </a:gs>
            <a:gs pos="50000">
              <a:schemeClr val="accent2">
                <a:shade val="80000"/>
                <a:hueOff val="237928"/>
                <a:satOff val="-12081"/>
                <a:lumOff val="17772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shade val="80000"/>
                <a:hueOff val="237928"/>
                <a:satOff val="-12081"/>
                <a:lumOff val="17772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237928"/>
              <a:satOff val="-12081"/>
              <a:lumOff val="17772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Глазодвигательные упражнения</a:t>
          </a:r>
        </a:p>
      </dsp:txBody>
      <dsp:txXfrm>
        <a:off x="5960531" y="1087619"/>
        <a:ext cx="1233655" cy="1059320"/>
      </dsp:txXfrm>
    </dsp:sp>
    <dsp:sp modelId="{82DEF9FD-4F24-48E6-81AD-0076D95CAE8C}">
      <dsp:nvSpPr>
        <dsp:cNvPr id="0" name=""/>
        <dsp:cNvSpPr/>
      </dsp:nvSpPr>
      <dsp:spPr>
        <a:xfrm>
          <a:off x="7230315" y="1529819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995BE-F960-4D64-867A-08018DDD0E87}">
      <dsp:nvSpPr>
        <dsp:cNvPr id="0" name=""/>
        <dsp:cNvSpPr/>
      </dsp:nvSpPr>
      <dsp:spPr>
        <a:xfrm>
          <a:off x="7221786" y="1747562"/>
          <a:ext cx="1787338" cy="15347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rcRect/>
          <a:stretch>
            <a:fillRect l="-61000" r="-61000"/>
          </a:stretch>
        </a:blipFill>
        <a:ln w="6350" cap="flat" cmpd="sng" algn="ctr">
          <a:solidFill>
            <a:schemeClr val="accent2">
              <a:shade val="80000"/>
              <a:hueOff val="237928"/>
              <a:satOff val="-12081"/>
              <a:lumOff val="1777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65F01-7E12-4181-86F9-45E4B20006E4}">
      <dsp:nvSpPr>
        <dsp:cNvPr id="0" name=""/>
        <dsp:cNvSpPr/>
      </dsp:nvSpPr>
      <dsp:spPr>
        <a:xfrm>
          <a:off x="7570535" y="1740317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634FD-FB84-4032-B4CA-B576EFC8B2A6}">
      <dsp:nvSpPr>
        <dsp:cNvPr id="0" name=""/>
        <dsp:cNvSpPr/>
      </dsp:nvSpPr>
      <dsp:spPr>
        <a:xfrm>
          <a:off x="7221786" y="16306"/>
          <a:ext cx="1787338" cy="15347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shade val="80000"/>
                <a:hueOff val="317238"/>
                <a:satOff val="-16108"/>
                <a:lumOff val="23696"/>
                <a:alphaOff val="0"/>
                <a:satMod val="100000"/>
                <a:lumMod val="100000"/>
              </a:schemeClr>
            </a:gs>
            <a:gs pos="50000">
              <a:schemeClr val="accent2">
                <a:shade val="80000"/>
                <a:hueOff val="317238"/>
                <a:satOff val="-16108"/>
                <a:lumOff val="23696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shade val="80000"/>
                <a:hueOff val="317238"/>
                <a:satOff val="-16108"/>
                <a:lumOff val="23696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317238"/>
              <a:satOff val="-16108"/>
              <a:lumOff val="23696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Пальчиковая гимнастика</a:t>
          </a:r>
        </a:p>
      </dsp:txBody>
      <dsp:txXfrm>
        <a:off x="7498628" y="254026"/>
        <a:ext cx="1233655" cy="1059320"/>
      </dsp:txXfrm>
    </dsp:sp>
    <dsp:sp modelId="{3FB0C046-2E13-4503-91B6-E83B73628F8B}">
      <dsp:nvSpPr>
        <dsp:cNvPr id="0" name=""/>
        <dsp:cNvSpPr/>
      </dsp:nvSpPr>
      <dsp:spPr>
        <a:xfrm>
          <a:off x="8768412" y="704131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B7A62-DD5A-446C-8DC0-FCA54316D3B5}">
      <dsp:nvSpPr>
        <dsp:cNvPr id="0" name=""/>
        <dsp:cNvSpPr/>
      </dsp:nvSpPr>
      <dsp:spPr>
        <a:xfrm>
          <a:off x="8759882" y="872629"/>
          <a:ext cx="1787338" cy="15347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/>
          <a:srcRect/>
          <a:stretch>
            <a:fillRect l="-26000" r="-26000"/>
          </a:stretch>
        </a:blipFill>
        <a:ln w="6350" cap="flat" cmpd="sng" algn="ctr">
          <a:solidFill>
            <a:schemeClr val="accent2">
              <a:shade val="80000"/>
              <a:hueOff val="317238"/>
              <a:satOff val="-16108"/>
              <a:lumOff val="236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0FE98-5D4E-4D56-8D24-C51B9D69A7E5}">
      <dsp:nvSpPr>
        <dsp:cNvPr id="0" name=""/>
        <dsp:cNvSpPr/>
      </dsp:nvSpPr>
      <dsp:spPr>
        <a:xfrm>
          <a:off x="9116213" y="906724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F2708-62AE-4470-9BC8-68309B819751}">
      <dsp:nvSpPr>
        <dsp:cNvPr id="0" name=""/>
        <dsp:cNvSpPr/>
      </dsp:nvSpPr>
      <dsp:spPr>
        <a:xfrm>
          <a:off x="8759882" y="2566499"/>
          <a:ext cx="1787338" cy="153476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shade val="80000"/>
                <a:hueOff val="396547"/>
                <a:satOff val="-20135"/>
                <a:lumOff val="29620"/>
                <a:alphaOff val="0"/>
                <a:satMod val="100000"/>
                <a:lumMod val="100000"/>
              </a:schemeClr>
            </a:gs>
            <a:gs pos="50000">
              <a:schemeClr val="accent2">
                <a:shade val="80000"/>
                <a:hueOff val="396547"/>
                <a:satOff val="-20135"/>
                <a:lumOff val="2962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shade val="80000"/>
                <a:hueOff val="396547"/>
                <a:satOff val="-20135"/>
                <a:lumOff val="2962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80000"/>
              <a:hueOff val="396547"/>
              <a:satOff val="-20135"/>
              <a:lumOff val="29620"/>
              <a:alphaOff val="0"/>
            </a:schemeClr>
          </a:solidFill>
          <a:prstDash val="solid"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Артикуляционная гимнастика</a:t>
          </a:r>
        </a:p>
      </dsp:txBody>
      <dsp:txXfrm>
        <a:off x="9036724" y="2804219"/>
        <a:ext cx="1233655" cy="1059320"/>
      </dsp:txXfrm>
    </dsp:sp>
    <dsp:sp modelId="{81F42DC6-3797-47F4-9AC9-F1C9FE533B9A}">
      <dsp:nvSpPr>
        <dsp:cNvPr id="0" name=""/>
        <dsp:cNvSpPr/>
      </dsp:nvSpPr>
      <dsp:spPr>
        <a:xfrm>
          <a:off x="9114318" y="3910526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368D7-8E01-4773-AA5D-EE789347B833}">
      <dsp:nvSpPr>
        <dsp:cNvPr id="0" name=""/>
        <dsp:cNvSpPr/>
      </dsp:nvSpPr>
      <dsp:spPr>
        <a:xfrm>
          <a:off x="7221786" y="3406516"/>
          <a:ext cx="1787338" cy="15347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/>
          <a:srcRect/>
          <a:stretch>
            <a:fillRect l="-7000" r="-7000"/>
          </a:stretch>
        </a:blipFill>
        <a:ln w="6350" cap="flat" cmpd="sng" algn="ctr">
          <a:solidFill>
            <a:schemeClr val="accent2">
              <a:shade val="80000"/>
              <a:hueOff val="396547"/>
              <a:satOff val="-20135"/>
              <a:lumOff val="296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B5DA7-43E9-402C-B278-3B5A935FCBFF}">
      <dsp:nvSpPr>
        <dsp:cNvPr id="0" name=""/>
        <dsp:cNvSpPr/>
      </dsp:nvSpPr>
      <dsp:spPr>
        <a:xfrm>
          <a:off x="8782627" y="4080012"/>
          <a:ext cx="208491" cy="17986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E2C75-075B-451A-861C-C4BB1F437506}">
      <dsp:nvSpPr>
        <dsp:cNvPr id="0" name=""/>
        <dsp:cNvSpPr/>
      </dsp:nvSpPr>
      <dsp:spPr>
        <a:xfrm>
          <a:off x="1176880" y="0"/>
          <a:ext cx="5418667" cy="5418667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06755-D9EA-4315-8D4C-785CBE46562E}">
      <dsp:nvSpPr>
        <dsp:cNvPr id="0" name=""/>
        <dsp:cNvSpPr/>
      </dsp:nvSpPr>
      <dsp:spPr>
        <a:xfrm>
          <a:off x="3657599" y="542395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Стимуляция кинестетических ощущений</a:t>
          </a:r>
        </a:p>
      </dsp:txBody>
      <dsp:txXfrm>
        <a:off x="3695210" y="580006"/>
        <a:ext cx="3446911" cy="695244"/>
      </dsp:txXfrm>
    </dsp:sp>
    <dsp:sp modelId="{BE71E9F2-8B74-4769-AD27-88461DB3A17E}">
      <dsp:nvSpPr>
        <dsp:cNvPr id="0" name=""/>
        <dsp:cNvSpPr/>
      </dsp:nvSpPr>
      <dsp:spPr>
        <a:xfrm>
          <a:off x="3657599" y="1409170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514783"/>
              <a:satOff val="9135"/>
              <a:lumOff val="-5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Нормализация мышечного тонуса</a:t>
          </a:r>
          <a:endParaRPr lang="ru-RU" sz="1800" kern="1200" dirty="0"/>
        </a:p>
      </dsp:txBody>
      <dsp:txXfrm>
        <a:off x="3695210" y="1446781"/>
        <a:ext cx="3446911" cy="695244"/>
      </dsp:txXfrm>
    </dsp:sp>
    <dsp:sp modelId="{F9D51011-06FC-40C6-87D6-77CE6B16624A}">
      <dsp:nvSpPr>
        <dsp:cNvPr id="0" name=""/>
        <dsp:cNvSpPr/>
      </dsp:nvSpPr>
      <dsp:spPr>
        <a:xfrm>
          <a:off x="3657599" y="2275945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029567"/>
              <a:satOff val="18270"/>
              <a:lumOff val="-110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Развитие межполушарных связей</a:t>
          </a:r>
        </a:p>
      </dsp:txBody>
      <dsp:txXfrm>
        <a:off x="3695210" y="2313556"/>
        <a:ext cx="3446911" cy="695244"/>
      </dsp:txXfrm>
    </dsp:sp>
    <dsp:sp modelId="{2904525C-49FF-4B7B-AF33-89A917802FCE}">
      <dsp:nvSpPr>
        <dsp:cNvPr id="0" name=""/>
        <dsp:cNvSpPr/>
      </dsp:nvSpPr>
      <dsp:spPr>
        <a:xfrm>
          <a:off x="3657599" y="3142721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544350"/>
              <a:satOff val="27405"/>
              <a:lumOff val="-166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Развитие мелкой моторики</a:t>
          </a:r>
        </a:p>
      </dsp:txBody>
      <dsp:txXfrm>
        <a:off x="3695210" y="3180332"/>
        <a:ext cx="3446911" cy="695244"/>
      </dsp:txXfrm>
    </dsp:sp>
    <dsp:sp modelId="{42847960-0B40-4FDA-8AAE-E278AA520E12}">
      <dsp:nvSpPr>
        <dsp:cNvPr id="0" name=""/>
        <dsp:cNvSpPr/>
      </dsp:nvSpPr>
      <dsp:spPr>
        <a:xfrm>
          <a:off x="3657599" y="4009496"/>
          <a:ext cx="3522133" cy="77046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059134"/>
              <a:satOff val="36540"/>
              <a:lumOff val="-221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695210" y="4047107"/>
        <a:ext cx="3446911" cy="6952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3D934-8D23-4848-8032-7D8F624D6217}">
      <dsp:nvSpPr>
        <dsp:cNvPr id="0" name=""/>
        <dsp:cNvSpPr/>
      </dsp:nvSpPr>
      <dsp:spPr>
        <a:xfrm>
          <a:off x="0" y="25383"/>
          <a:ext cx="8449056" cy="135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Зима недаром злится. </a:t>
          </a:r>
          <a:r>
            <a:rPr lang="ru-RU" sz="2600" kern="1200" dirty="0" err="1"/>
            <a:t>Ф.Тютчев</a:t>
          </a:r>
          <a:endParaRPr lang="ru-RU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Снегири. </a:t>
          </a:r>
          <a:r>
            <a:rPr lang="ru-RU" sz="2000" kern="1200" dirty="0" err="1"/>
            <a:t>А.Прокофьев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Осень наступила </a:t>
          </a:r>
          <a:r>
            <a:rPr lang="ru-RU" sz="2000" kern="1200" dirty="0" err="1"/>
            <a:t>А.Н.Плещеев</a:t>
          </a:r>
          <a:r>
            <a:rPr lang="ru-RU" sz="2000" kern="1200" dirty="0"/>
            <a:t> и т.д.</a:t>
          </a:r>
        </a:p>
      </dsp:txBody>
      <dsp:txXfrm>
        <a:off x="1825481" y="25383"/>
        <a:ext cx="6623574" cy="1356702"/>
      </dsp:txXfrm>
    </dsp:sp>
    <dsp:sp modelId="{E2523C5E-2B9A-4F47-AA6E-602854662255}">
      <dsp:nvSpPr>
        <dsp:cNvPr id="0" name=""/>
        <dsp:cNvSpPr/>
      </dsp:nvSpPr>
      <dsp:spPr>
        <a:xfrm>
          <a:off x="135670" y="135670"/>
          <a:ext cx="1689811" cy="10853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9734B0-9939-4C91-A925-A346FA74E49C}">
      <dsp:nvSpPr>
        <dsp:cNvPr id="0" name=""/>
        <dsp:cNvSpPr/>
      </dsp:nvSpPr>
      <dsp:spPr>
        <a:xfrm>
          <a:off x="0" y="1492373"/>
          <a:ext cx="8449056" cy="135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Радуга. </a:t>
          </a:r>
          <a:r>
            <a:rPr lang="ru-RU" sz="2600" kern="1200" dirty="0" err="1"/>
            <a:t>Л.Громова</a:t>
          </a:r>
          <a:endParaRPr lang="ru-RU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Туман. </a:t>
          </a:r>
          <a:r>
            <a:rPr lang="ru-RU" sz="2000" kern="1200" dirty="0" err="1"/>
            <a:t>Н.Цветкова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Весенняя гроза. </a:t>
          </a:r>
          <a:r>
            <a:rPr lang="ru-RU" sz="2000" kern="1200" dirty="0" err="1"/>
            <a:t>Ф.И.Тютчев</a:t>
          </a:r>
          <a:endParaRPr lang="ru-RU" sz="2000" kern="1200" dirty="0"/>
        </a:p>
      </dsp:txBody>
      <dsp:txXfrm>
        <a:off x="1825481" y="1492373"/>
        <a:ext cx="6623574" cy="1356702"/>
      </dsp:txXfrm>
    </dsp:sp>
    <dsp:sp modelId="{1BFB3F33-B8BF-4310-81CF-615FBEEB6096}">
      <dsp:nvSpPr>
        <dsp:cNvPr id="0" name=""/>
        <dsp:cNvSpPr/>
      </dsp:nvSpPr>
      <dsp:spPr>
        <a:xfrm>
          <a:off x="135670" y="1628043"/>
          <a:ext cx="1689811" cy="10853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74000" r="-7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44C7A-69FD-45A9-BFA8-2204425760D6}">
      <dsp:nvSpPr>
        <dsp:cNvPr id="0" name=""/>
        <dsp:cNvSpPr/>
      </dsp:nvSpPr>
      <dsp:spPr>
        <a:xfrm>
          <a:off x="0" y="2984746"/>
          <a:ext cx="8449056" cy="135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Березка. </a:t>
          </a:r>
          <a:r>
            <a:rPr lang="ru-RU" sz="2600" kern="1200" dirty="0" err="1"/>
            <a:t>Б.Шешегов</a:t>
          </a:r>
          <a:endParaRPr lang="ru-RU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Черемуха. </a:t>
          </a:r>
          <a:r>
            <a:rPr lang="ru-RU" sz="2000" kern="1200" dirty="0" err="1"/>
            <a:t>С.Есенин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Ромашка. </a:t>
          </a:r>
          <a:r>
            <a:rPr lang="ru-RU" sz="2000" kern="1200" dirty="0" err="1"/>
            <a:t>М.Познанская</a:t>
          </a:r>
          <a:endParaRPr lang="ru-RU" sz="2000" kern="1200" dirty="0"/>
        </a:p>
      </dsp:txBody>
      <dsp:txXfrm>
        <a:off x="1825481" y="2984746"/>
        <a:ext cx="6623574" cy="1356702"/>
      </dsp:txXfrm>
    </dsp:sp>
    <dsp:sp modelId="{DB24F855-35A0-401A-98E7-2B655E749B3B}">
      <dsp:nvSpPr>
        <dsp:cNvPr id="0" name=""/>
        <dsp:cNvSpPr/>
      </dsp:nvSpPr>
      <dsp:spPr>
        <a:xfrm>
          <a:off x="135670" y="3120416"/>
          <a:ext cx="1689811" cy="10853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4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5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4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3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2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95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23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15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2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6231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C4BB1F26-DBEF-4F21-93F5-2234CDAE7CB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DD147CE2-E578-4590-AEFD-F023E5C94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353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xhere.com/ru/photo/34137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4.xml"/><Relationship Id="rId10" Type="http://schemas.microsoft.com/office/2007/relationships/hdphoto" Target="../media/hdphoto2.wdp"/><Relationship Id="rId4" Type="http://schemas.openxmlformats.org/officeDocument/2006/relationships/diagramData" Target="../diagrams/data4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2ED99-47CA-408B-A313-536819727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710" y="2817403"/>
            <a:ext cx="9612579" cy="1326776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Природоведческая литература в работе учителя-логопеда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84FCE1-E76B-4CDA-8F66-34AD37F0C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4364" y="4144179"/>
            <a:ext cx="9070848" cy="457201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обучения старших дошкольников с нарушениями речи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приемам самомассажа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учитель-логопед  Любезнова О.В.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05DE4-12E9-4EDB-98C7-298BAA4D3AA4}"/>
              </a:ext>
            </a:extLst>
          </p:cNvPr>
          <p:cNvSpPr txBox="1"/>
          <p:nvPr/>
        </p:nvSpPr>
        <p:spPr>
          <a:xfrm>
            <a:off x="4503343" y="1933453"/>
            <a:ext cx="3043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№18»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отделение 19</a:t>
            </a:r>
          </a:p>
        </p:txBody>
      </p:sp>
    </p:spTree>
    <p:extLst>
      <p:ext uri="{BB962C8B-B14F-4D97-AF65-F5344CB8AC3E}">
        <p14:creationId xmlns:p14="http://schemas.microsoft.com/office/powerpoint/2010/main" val="38609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9"/>
    </mc:Choice>
    <mc:Fallback xmlns="">
      <p:transition spd="slow" advTm="17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412E3F-F3F4-4CA2-8AA5-AFB4C0103652}"/>
              </a:ext>
            </a:extLst>
          </p:cNvPr>
          <p:cNvSpPr/>
          <p:nvPr/>
        </p:nvSpPr>
        <p:spPr>
          <a:xfrm>
            <a:off x="932329" y="751344"/>
            <a:ext cx="9341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230D17-55F7-4B3B-A87E-EF067824D113}"/>
              </a:ext>
            </a:extLst>
          </p:cNvPr>
          <p:cNvSpPr/>
          <p:nvPr/>
        </p:nvSpPr>
        <p:spPr>
          <a:xfrm>
            <a:off x="475126" y="505123"/>
            <a:ext cx="10986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обучении детей с нарушениями речи необходимо использовать доступные образцы литературных поэтических произведений, которые можно подобрать к определенным автоматизируемым звукам или различным лексическим темам, например: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CC494702-6A87-492F-B386-298D169C76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28581"/>
              </p:ext>
            </p:extLst>
          </p:nvPr>
        </p:nvGraphicFramePr>
        <p:xfrm>
          <a:off x="2917444" y="2011428"/>
          <a:ext cx="8449056" cy="434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34FC64F-B00E-4B64-B363-BFC4703C0E3D}"/>
              </a:ext>
            </a:extLst>
          </p:cNvPr>
          <p:cNvSpPr txBox="1"/>
          <p:nvPr/>
        </p:nvSpPr>
        <p:spPr>
          <a:xfrm>
            <a:off x="475126" y="2328137"/>
            <a:ext cx="234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года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02DCD7-0F04-4F9F-9821-F259BD82EB65}"/>
              </a:ext>
            </a:extLst>
          </p:cNvPr>
          <p:cNvSpPr txBox="1"/>
          <p:nvPr/>
        </p:nvSpPr>
        <p:spPr>
          <a:xfrm>
            <a:off x="909157" y="3583787"/>
            <a:ext cx="1479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364C3-7610-4776-A804-5E8C9CBB7034}"/>
              </a:ext>
            </a:extLst>
          </p:cNvPr>
          <p:cNvSpPr txBox="1"/>
          <p:nvPr/>
        </p:nvSpPr>
        <p:spPr>
          <a:xfrm>
            <a:off x="556880" y="5299079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растений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3CF78FE-2FD3-4FA7-A44D-B31E3DB1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66"/>
    </mc:Choice>
    <mc:Fallback xmlns="">
      <p:transition spd="slow" advTm="61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E92BF-2366-45EB-B234-9489B1BC2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232" y="955433"/>
            <a:ext cx="8665535" cy="55888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Снегири.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86EF6-40FA-4A90-899D-46D23356C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5" b="92500" l="8750" r="90938">
                        <a14:foregroundMark x1="45000" y1="7187" x2="45000" y2="7187"/>
                        <a14:foregroundMark x1="25938" y1="92500" x2="25938" y2="92500"/>
                        <a14:foregroundMark x1="8750" y1="44063" x2="8750" y2="44063"/>
                        <a14:foregroundMark x1="90938" y1="43438" x2="90938" y2="43438"/>
                        <a14:backgroundMark x1="5313" y1="12188" x2="5313" y2="1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051" y="1083688"/>
            <a:ext cx="4699591" cy="46995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FC1CC4-CFFD-4E88-AC75-21CC5E5F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681" y="1078372"/>
            <a:ext cx="4700423" cy="4700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D0F950-FC73-42FB-8B90-0B5119E781EA}"/>
              </a:ext>
            </a:extLst>
          </p:cNvPr>
          <p:cNvSpPr txBox="1"/>
          <p:nvPr/>
        </p:nvSpPr>
        <p:spPr>
          <a:xfrm>
            <a:off x="1956391" y="5601552"/>
            <a:ext cx="387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Выбегай поскорей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6C7A9-C043-48D3-B946-72E2D9B12B6A}"/>
              </a:ext>
            </a:extLst>
          </p:cNvPr>
          <p:cNvSpPr txBox="1"/>
          <p:nvPr/>
        </p:nvSpPr>
        <p:spPr>
          <a:xfrm>
            <a:off x="6474396" y="5601552"/>
            <a:ext cx="470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на снегирей!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35F69F-5D81-448F-8CB0-83D893D30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3" b="97004" l="10000" r="90000">
                        <a14:foregroundMark x1="43542" y1="2247" x2="43542" y2="2247"/>
                        <a14:foregroundMark x1="38125" y1="5618" x2="38125" y2="5618"/>
                        <a14:foregroundMark x1="33542" y1="10112" x2="33542" y2="10112"/>
                        <a14:foregroundMark x1="33542" y1="10112" x2="33542" y2="10112"/>
                        <a14:foregroundMark x1="29375" y1="16105" x2="29375" y2="16105"/>
                        <a14:foregroundMark x1="26458" y1="24719" x2="26458" y2="24719"/>
                        <a14:foregroundMark x1="26458" y1="24719" x2="26458" y2="24719"/>
                        <a14:foregroundMark x1="24375" y1="31835" x2="24375" y2="31835"/>
                        <a14:foregroundMark x1="24375" y1="31835" x2="24375" y2="31835"/>
                        <a14:foregroundMark x1="22500" y1="41948" x2="22500" y2="41948"/>
                        <a14:foregroundMark x1="22917" y1="53933" x2="22917" y2="53933"/>
                        <a14:foregroundMark x1="24167" y1="61798" x2="24167" y2="61798"/>
                        <a14:foregroundMark x1="26667" y1="71161" x2="26667" y2="71161"/>
                        <a14:foregroundMark x1="26667" y1="71161" x2="26667" y2="71161"/>
                        <a14:foregroundMark x1="28958" y1="77903" x2="28958" y2="77903"/>
                        <a14:foregroundMark x1="33333" y1="77903" x2="33333" y2="77903"/>
                        <a14:foregroundMark x1="70625" y1="22472" x2="70625" y2="22472"/>
                        <a14:foregroundMark x1="73125" y1="28464" x2="73125" y2="28464"/>
                        <a14:foregroundMark x1="75417" y1="37079" x2="75417" y2="37079"/>
                        <a14:foregroundMark x1="76667" y1="46067" x2="76667" y2="46067"/>
                        <a14:foregroundMark x1="77083" y1="57303" x2="77083" y2="57303"/>
                        <a14:foregroundMark x1="75833" y1="66667" x2="75833" y2="66667"/>
                        <a14:foregroundMark x1="73542" y1="73783" x2="73542" y2="73783"/>
                        <a14:foregroundMark x1="69792" y1="82772" x2="69792" y2="82772"/>
                        <a14:foregroundMark x1="69792" y1="82772" x2="69792" y2="82772"/>
                        <a14:foregroundMark x1="66250" y1="88015" x2="66250" y2="88015"/>
                        <a14:foregroundMark x1="62083" y1="93633" x2="62083" y2="93633"/>
                        <a14:foregroundMark x1="62083" y1="94007" x2="62083" y2="94007"/>
                        <a14:foregroundMark x1="55833" y1="97004" x2="55833" y2="97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9059" y="3103407"/>
            <a:ext cx="1657471" cy="9219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C4B052-E90A-47A5-ADB4-4E42B9A7E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495623" y="3103407"/>
            <a:ext cx="1740194" cy="9219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D89C0B-376B-432F-98EE-87775C91A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13822">
            <a:off x="3575221" y="4122585"/>
            <a:ext cx="1119038" cy="7969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6364C2-CFF8-44FF-A65E-2DC796AED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35278" flipH="1">
            <a:off x="2190307" y="4036025"/>
            <a:ext cx="1318437" cy="10815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D591C3-CB3A-4C92-9F9F-AFF74FE87EA5}"/>
              </a:ext>
            </a:extLst>
          </p:cNvPr>
          <p:cNvSpPr txBox="1"/>
          <p:nvPr/>
        </p:nvSpPr>
        <p:spPr>
          <a:xfrm>
            <a:off x="5188897" y="1234875"/>
            <a:ext cx="3306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А.Прокопьеф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0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AE5C22-7A9B-4F37-BB66-5A27AA77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26" y="799899"/>
            <a:ext cx="4700423" cy="47004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D4219-49B0-4EA9-AF26-EDC42546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085" y="908667"/>
            <a:ext cx="4700423" cy="47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6453A-CE8D-4345-99A3-63B0DC3ED919}"/>
              </a:ext>
            </a:extLst>
          </p:cNvPr>
          <p:cNvSpPr txBox="1"/>
          <p:nvPr/>
        </p:nvSpPr>
        <p:spPr>
          <a:xfrm>
            <a:off x="1444254" y="5391555"/>
            <a:ext cx="4136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Прилетели, прилетели</a:t>
            </a:r>
            <a:r>
              <a:rPr lang="ru-RU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F63D4-8A3B-4520-81ED-36F2889067B7}"/>
              </a:ext>
            </a:extLst>
          </p:cNvPr>
          <p:cNvSpPr txBox="1"/>
          <p:nvPr/>
        </p:nvSpPr>
        <p:spPr>
          <a:xfrm>
            <a:off x="6144677" y="5391555"/>
            <a:ext cx="5221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Стайку встретили метели!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45E0E5-DE0A-41F1-B16B-C8F51200A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48503" flipH="1">
            <a:off x="1997709" y="2254257"/>
            <a:ext cx="1252887" cy="12436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F0C1E7-03B7-49DD-B064-D39BB80C8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04447">
            <a:off x="3245226" y="2294184"/>
            <a:ext cx="1357809" cy="11638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BDB233-37B3-46AA-AD5B-274746FEC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986" y="3737066"/>
            <a:ext cx="1163606" cy="6720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4363A-F07F-4892-87C0-35D44A649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296" y="3738507"/>
            <a:ext cx="1164437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53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6A862D-7843-497C-A7ED-997D549A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406" y="478466"/>
            <a:ext cx="5208595" cy="52085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A2724E-95D2-46D4-A650-7917A77FA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249" y="478466"/>
            <a:ext cx="5024296" cy="502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4A1BC-5807-4709-875C-A43015560AD8}"/>
              </a:ext>
            </a:extLst>
          </p:cNvPr>
          <p:cNvSpPr txBox="1"/>
          <p:nvPr/>
        </p:nvSpPr>
        <p:spPr>
          <a:xfrm>
            <a:off x="1722737" y="5394674"/>
            <a:ext cx="404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Мороз-красный нос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B3C2E-E4E5-4B67-8138-0A00A0F40F60}"/>
              </a:ext>
            </a:extLst>
          </p:cNvPr>
          <p:cNvSpPr txBox="1"/>
          <p:nvPr/>
        </p:nvSpPr>
        <p:spPr>
          <a:xfrm>
            <a:off x="6535216" y="5394674"/>
            <a:ext cx="3934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рябинки принес!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7AC61-A942-48DE-BCDF-53E58FA4B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81346">
            <a:off x="2717373" y="3011824"/>
            <a:ext cx="1101213" cy="11012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DBF32B-76F8-40F8-8094-341447733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98067" y="2818787"/>
            <a:ext cx="1562993" cy="1481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9FB8F4-B0D0-4026-B400-BA22BD17E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63952">
            <a:off x="8359705" y="3653054"/>
            <a:ext cx="757583" cy="8688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9D8FE6-5A57-4D5E-9070-242E7AB4E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92467" y="3604459"/>
            <a:ext cx="1143981" cy="9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65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214A92-251C-4627-921E-C26C901EA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77" y="840180"/>
            <a:ext cx="4700423" cy="47004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AAD515-816C-4273-B118-4F552B5F1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0179"/>
            <a:ext cx="4700423" cy="47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B4EDC-3934-4BEA-A039-89D682C954CB}"/>
              </a:ext>
            </a:extLst>
          </p:cNvPr>
          <p:cNvSpPr txBox="1"/>
          <p:nvPr/>
        </p:nvSpPr>
        <p:spPr>
          <a:xfrm>
            <a:off x="1909483" y="5403546"/>
            <a:ext cx="4508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подсластил,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C1019-6238-4991-B694-CD7F1CF6EE51}"/>
              </a:ext>
            </a:extLst>
          </p:cNvPr>
          <p:cNvSpPr txBox="1"/>
          <p:nvPr/>
        </p:nvSpPr>
        <p:spPr>
          <a:xfrm>
            <a:off x="6932011" y="5403545"/>
            <a:ext cx="4378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угостил!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651211-AA64-40F5-A5D5-881ABA181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48823" flipV="1">
            <a:off x="3455405" y="3534548"/>
            <a:ext cx="1416777" cy="1353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169039-07BC-47B9-9CB4-BD02ACF98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37887" y="3351785"/>
            <a:ext cx="1725906" cy="17188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6FC36E-7F92-48E1-A5FC-D4D570B04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595">
            <a:off x="8617723" y="3706590"/>
            <a:ext cx="999831" cy="4145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61E8A2-84D1-4A55-8224-560E223C8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724" y="3442162"/>
            <a:ext cx="1066892" cy="603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E9BC18-79E2-4BEB-931E-8F8F2129C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60999" y="3451552"/>
            <a:ext cx="1059828" cy="5847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15E534-FAE6-47F7-A958-70709DD40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60997" y="3607654"/>
            <a:ext cx="1059830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96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389DB3-0DFA-4459-8902-331D748A3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64" y="869680"/>
            <a:ext cx="4700423" cy="47004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8EBF34-8FFC-46B5-B2C4-E4114F5D3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14" y="869681"/>
            <a:ext cx="4700423" cy="47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CEB466-2760-47A7-B96D-1DAB219CB340}"/>
              </a:ext>
            </a:extLst>
          </p:cNvPr>
          <p:cNvSpPr txBox="1"/>
          <p:nvPr/>
        </p:nvSpPr>
        <p:spPr>
          <a:xfrm>
            <a:off x="1329070" y="5568746"/>
            <a:ext cx="5107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Зимним вечером поздним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05A33C-E769-4796-95C8-40D3C42BE77B}"/>
              </a:ext>
            </a:extLst>
          </p:cNvPr>
          <p:cNvSpPr txBox="1"/>
          <p:nvPr/>
        </p:nvSpPr>
        <p:spPr>
          <a:xfrm>
            <a:off x="6982462" y="5550074"/>
            <a:ext cx="400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Ярко-алые грозди!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50C6C9-62E2-43FF-B981-1561FC957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7" b="89784" l="7438" r="94125">
                        <a14:foregroundMark x1="7438" y1="47151" x2="7438" y2="47151"/>
                        <a14:foregroundMark x1="7438" y1="47151" x2="7438" y2="47151"/>
                        <a14:foregroundMark x1="60813" y1="50688" x2="60813" y2="50688"/>
                        <a14:foregroundMark x1="60813" y1="50688" x2="60813" y2="50688"/>
                        <a14:foregroundMark x1="90688" y1="38900" x2="90688" y2="38900"/>
                        <a14:foregroundMark x1="85438" y1="45972" x2="85438" y2="45972"/>
                        <a14:foregroundMark x1="94125" y1="21807" x2="94125" y2="21807"/>
                        <a14:foregroundMark x1="36125" y1="53635" x2="36125" y2="536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56239">
            <a:off x="3571453" y="4126260"/>
            <a:ext cx="1178989" cy="3750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202FA-8601-4ACE-AC4F-296F5B338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39162" y="3925841"/>
            <a:ext cx="1318438" cy="883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C08C11-4C38-448A-9A61-79A62236E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782" r="94558">
                        <a14:foregroundMark x1="51020" y1="18750" x2="51020" y2="18750"/>
                        <a14:foregroundMark x1="79592" y1="26250" x2="79592" y2="26250"/>
                        <a14:foregroundMark x1="94558" y1="50313" x2="94558" y2="50313"/>
                        <a14:foregroundMark x1="78571" y1="75000" x2="78571" y2="75000"/>
                        <a14:foregroundMark x1="21429" y1="75000" x2="21429" y2="75000"/>
                        <a14:foregroundMark x1="52381" y1="85000" x2="52381" y2="85000"/>
                        <a14:foregroundMark x1="52381" y1="85000" x2="52381" y2="85000"/>
                        <a14:foregroundMark x1="11905" y1="56563" x2="11905" y2="56563"/>
                        <a14:foregroundMark x1="5782" y1="51875" x2="5782" y2="5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5853" y="3631411"/>
            <a:ext cx="766479" cy="8342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A1130D-5EE8-4BFE-B22D-0707E18DE3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814" y="3699954"/>
            <a:ext cx="76206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48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10CE05-9234-48C2-AF90-CEB33594A577}"/>
              </a:ext>
            </a:extLst>
          </p:cNvPr>
          <p:cNvSpPr/>
          <p:nvPr/>
        </p:nvSpPr>
        <p:spPr>
          <a:xfrm>
            <a:off x="4822264" y="1154202"/>
            <a:ext cx="6849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Природа- это богатейшая кладовая, неоценимое богатство для интеллектуального, нравственного и речевого развития ребенка. (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2400" dirty="0"/>
              <a:t>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35187B-0404-48F5-885B-5D637A5374CD}"/>
              </a:ext>
            </a:extLst>
          </p:cNvPr>
          <p:cNvSpPr/>
          <p:nvPr/>
        </p:nvSpPr>
        <p:spPr>
          <a:xfrm>
            <a:off x="869576" y="3533485"/>
            <a:ext cx="104528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ранних лет природа родного края окружает ребенка, эмоционально воздействует на него, побуждает к передаче чувств и мыслей в речи.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наиболее благоприятный этап формирования личности человека, его ценностной ориентации в окружающем мире.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A01B14-8305-4060-AC7C-A7A2BE0E7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542" y1="18036" x2="5542" y2="18036"/>
                        <a14:backgroundMark x1="19833" y1="15133" x2="19833" y2="15133"/>
                        <a14:backgroundMark x1="79292" y1="20136" x2="79292" y2="20136"/>
                        <a14:backgroundMark x1="95167" y1="20383" x2="95167" y2="20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3514" y="557761"/>
            <a:ext cx="4648200" cy="313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6"/>
    </mc:Choice>
    <mc:Fallback xmlns="">
      <p:transition spd="slow" advTm="3980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FBA0CCB1-C507-47C6-A33A-AA7EC67BD4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875745"/>
              </p:ext>
            </p:extLst>
          </p:nvPr>
        </p:nvGraphicFramePr>
        <p:xfrm>
          <a:off x="3581566" y="738554"/>
          <a:ext cx="8977463" cy="538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61F6A8C-6BF4-4D51-A2BA-F0A85543B3FC}"/>
              </a:ext>
            </a:extLst>
          </p:cNvPr>
          <p:cNvSpPr txBox="1"/>
          <p:nvPr/>
        </p:nvSpPr>
        <p:spPr>
          <a:xfrm>
            <a:off x="802730" y="936009"/>
            <a:ext cx="4589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коррекционного воздействия учителя-логопеда</a:t>
            </a:r>
          </a:p>
        </p:txBody>
      </p:sp>
    </p:spTree>
    <p:extLst>
      <p:ext uri="{BB962C8B-B14F-4D97-AF65-F5344CB8AC3E}">
        <p14:creationId xmlns:p14="http://schemas.microsoft.com/office/powerpoint/2010/main" val="3196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6"/>
    </mc:Choice>
    <mc:Fallback xmlns="">
      <p:transition spd="slow" advTm="400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7F0622-E89C-4AAE-A9D6-09FBC2CFAA5A}"/>
              </a:ext>
            </a:extLst>
          </p:cNvPr>
          <p:cNvSpPr/>
          <p:nvPr/>
        </p:nvSpPr>
        <p:spPr>
          <a:xfrm>
            <a:off x="244371" y="1638617"/>
            <a:ext cx="29052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в  коррекционный  процесс учителем-логопедом природоведческой литературы направлено решить следующие воспитательные задачи: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FCCAD3F-2A78-4289-9082-4221E4046C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152942"/>
              </p:ext>
            </p:extLst>
          </p:nvPr>
        </p:nvGraphicFramePr>
        <p:xfrm>
          <a:off x="2402541" y="300318"/>
          <a:ext cx="9161931" cy="625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44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17"/>
    </mc:Choice>
    <mc:Fallback xmlns="">
      <p:transition spd="slow" advTm="7251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AEF0EE-2860-4708-A453-7ACEC60EC0AA}"/>
              </a:ext>
            </a:extLst>
          </p:cNvPr>
          <p:cNvSpPr/>
          <p:nvPr/>
        </p:nvSpPr>
        <p:spPr>
          <a:xfrm>
            <a:off x="778547" y="633048"/>
            <a:ext cx="114134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природоведческой литературы позволяет обогатить и сделать эффективнее такие логопедические приемы, как: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679EC97-71F9-4363-A01D-40735515CC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458765"/>
              </p:ext>
            </p:extLst>
          </p:nvPr>
        </p:nvGraphicFramePr>
        <p:xfrm>
          <a:off x="287216" y="1444543"/>
          <a:ext cx="11617568" cy="4941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919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1"/>
    </mc:Choice>
    <mc:Fallback xmlns="">
      <p:transition spd="slow" advTm="2242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BF5D0A-BD09-463B-B7C8-FA24C4BC40D9}"/>
              </a:ext>
            </a:extLst>
          </p:cNvPr>
          <p:cNvSpPr/>
          <p:nvPr/>
        </p:nvSpPr>
        <p:spPr>
          <a:xfrm>
            <a:off x="91435" y="302359"/>
            <a:ext cx="681972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</a:p>
          <a:p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коррекционной работе приемов самомассажа, который разработал Современный детский психолог из Швейцарии профессор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Ауглин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Фритц. Р. оказывает положительное влияние на память, мышление, аналитические 	способности мозга, на развитие речи, позволяет  повысить учебную мотивацию 	и познавательный интерес у детей. </a:t>
            </a:r>
          </a:p>
          <a:p>
            <a:pPr algn="ctr"/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Учителя-логопеды </a:t>
            </a:r>
            <a:r>
              <a:rPr lang="ru-RU" sz="2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Османова</a:t>
            </a:r>
            <a:r>
              <a:rPr 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Г.А.  и Позднякова Л.А. рекомендуют проводить самомассаж лица в сопровождении стихотворного текста. </a:t>
            </a:r>
          </a:p>
          <a:p>
            <a:pPr algn="ctr"/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0" i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  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0" i="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A01501-CB85-441A-B186-6EA9C5FD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353" y="647519"/>
            <a:ext cx="3350496" cy="4531288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7FB77FA-6BD0-4D0B-B7E1-9E96C0A735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2817" y="2106931"/>
            <a:ext cx="3121954" cy="41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28"/>
    </mc:Choice>
    <mc:Fallback xmlns="">
      <p:transition spd="slow" advTm="392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98ED5FE-1445-4F31-B893-FE413AE0BC11}"/>
              </a:ext>
            </a:extLst>
          </p:cNvPr>
          <p:cNvSpPr/>
          <p:nvPr/>
        </p:nvSpPr>
        <p:spPr>
          <a:xfrm>
            <a:off x="656492" y="597877"/>
            <a:ext cx="6078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Целью логопедического самомассажа является стимуляция кинестетических ощущений мышц, участвующих в работе периферического речевого аппарата и нормализация тонуса данных мышц.</a:t>
            </a:r>
            <a:endParaRPr lang="ru-RU" sz="2400" b="1" dirty="0">
              <a:solidFill>
                <a:schemeClr val="accent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C89E6F0-2A7F-46D3-B962-E8B17EAFA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876782"/>
              </p:ext>
            </p:extLst>
          </p:nvPr>
        </p:nvGraphicFramePr>
        <p:xfrm>
          <a:off x="3927230" y="5978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554C3DA-4C9D-4D29-8EEB-761C808D05F3}"/>
              </a:ext>
            </a:extLst>
          </p:cNvPr>
          <p:cNvSpPr txBox="1"/>
          <p:nvPr/>
        </p:nvSpPr>
        <p:spPr>
          <a:xfrm>
            <a:off x="8605394" y="474912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Релаксация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9B104C-0FB8-4949-BB3E-C57B3921B8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264" y1="22813" x2="4264" y2="22813"/>
                        <a14:backgroundMark x1="5039" y1="22813" x2="5039" y2="2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0043" y="2408105"/>
            <a:ext cx="3488527" cy="432685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E5AEC88B-50B0-45C3-9D83-B44774D30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0"/>
    </mc:Choice>
    <mc:Fallback xmlns="">
      <p:transition spd="slow" advTm="3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3E9013-22E1-4C98-AA2D-8E4E15F66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431" y="2270309"/>
            <a:ext cx="5336021" cy="4054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7C80AE-A9CC-4DFE-8A8A-68A9E8F4B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262" y="533500"/>
            <a:ext cx="3832190" cy="250741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541146-6B18-4681-8249-48F51B1B984F}"/>
              </a:ext>
            </a:extLst>
          </p:cNvPr>
          <p:cNvSpPr/>
          <p:nvPr/>
        </p:nvSpPr>
        <p:spPr>
          <a:xfrm>
            <a:off x="671422" y="5335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Самомассаж – это один из видов пассивной гимнастики, выполняемой самим ребёнком. Его можно использовать многократно в течение дня, включая его в различные режимные моменты в условиях детского сада, как под контролем учителя-логопеда, так и воспитателя и даже родителей.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D2144-48D5-4E04-B6BB-997CDBEBD4F5}"/>
              </a:ext>
            </a:extLst>
          </p:cNvPr>
          <p:cNvSpPr txBox="1"/>
          <p:nvPr/>
        </p:nvSpPr>
        <p:spPr>
          <a:xfrm>
            <a:off x="471579" y="3799778"/>
            <a:ext cx="600369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– имеются противопоказания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41F63-A8B6-45D9-8C46-9F0122BD0FFD}"/>
              </a:ext>
            </a:extLst>
          </p:cNvPr>
          <p:cNvSpPr txBox="1"/>
          <p:nvPr/>
        </p:nvSpPr>
        <p:spPr>
          <a:xfrm>
            <a:off x="489098" y="4542288"/>
            <a:ext cx="58042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инфекционных  и соматических заболеваний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Коньюктивиты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риниты, дерматиты в зоне массажа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 полости рта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лимфатических узлов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Резко выраженная пульсация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сонныхартерий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2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84"/>
    </mc:Choice>
    <mc:Fallback xmlns="">
      <p:transition spd="slow" advTm="793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78C624-D699-492A-A8E1-C1877128FB08}"/>
              </a:ext>
            </a:extLst>
          </p:cNvPr>
          <p:cNvSpPr/>
          <p:nvPr/>
        </p:nvSpPr>
        <p:spPr>
          <a:xfrm>
            <a:off x="629092" y="489352"/>
            <a:ext cx="10939131" cy="2263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основным 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приемам самомассажа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относятся те же приемы, что и в классическом массаже: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Поглаживание – рука скользит по поверхности кожи, не сдвигая ее, не собирая в складки;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Растирание – смещение, растяжение, передвижение тканей в различных направлениях;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Разминание - смещение тканей с захватом –пощипывание.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Вибрация – передача колебаний руки на массируемые ткани ребенка, бывает прерывистая и непрерывная.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07F231-37F1-490C-BDEC-4B5F9123C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5573" l="9961" r="91895">
                        <a14:foregroundMark x1="18262" y1="29557" x2="18262" y2="29557"/>
                        <a14:foregroundMark x1="16699" y1="50130" x2="16699" y2="50130"/>
                        <a14:foregroundMark x1="14648" y1="51302" x2="14648" y2="51302"/>
                        <a14:foregroundMark x1="11816" y1="64844" x2="11816" y2="64844"/>
                        <a14:foregroundMark x1="13379" y1="75651" x2="13379" y2="75651"/>
                        <a14:foregroundMark x1="59180" y1="74609" x2="59180" y2="74609"/>
                        <a14:foregroundMark x1="91992" y1="35547" x2="91992" y2="35547"/>
                        <a14:foregroundMark x1="91992" y1="35286" x2="91992" y2="35286"/>
                        <a14:foregroundMark x1="81934" y1="53255" x2="81934" y2="53255"/>
                        <a14:foregroundMark x1="88281" y1="54297" x2="88281" y2="54297"/>
                        <a14:foregroundMark x1="58398" y1="53255" x2="58398" y2="53255"/>
                        <a14:foregroundMark x1="83789" y1="72396" x2="83789" y2="72396"/>
                        <a14:foregroundMark x1="82715" y1="93099" x2="82715" y2="93099"/>
                        <a14:foregroundMark x1="89746" y1="91667" x2="89746" y2="91667"/>
                        <a14:foregroundMark x1="56445" y1="94010" x2="56445" y2="94010"/>
                        <a14:foregroundMark x1="53906" y1="95573" x2="53906" y2="95573"/>
                        <a14:foregroundMark x1="21973" y1="93620" x2="21973" y2="93620"/>
                        <a14:foregroundMark x1="48633" y1="31641" x2="48633" y2="31641"/>
                        <a14:foregroundMark x1="49414" y1="54297" x2="49414" y2="54297"/>
                        <a14:foregroundMark x1="21680" y1="50521" x2="21680" y2="50521"/>
                        <a14:foregroundMark x1="55566" y1="53906" x2="55566" y2="53906"/>
                        <a14:foregroundMark x1="14551" y1="93750" x2="14551" y2="93750"/>
                        <a14:foregroundMark x1="50781" y1="54948" x2="50781" y2="54948"/>
                        <a14:foregroundMark x1="56738" y1="54036" x2="56738" y2="54036"/>
                        <a14:foregroundMark x1="53906" y1="54688" x2="53906" y2="54688"/>
                        <a14:foregroundMark x1="52148" y1="54688" x2="52148" y2="54688"/>
                        <a14:foregroundMark x1="84570" y1="55078" x2="84570" y2="55078"/>
                        <a14:foregroundMark x1="82422" y1="54297" x2="82422" y2="54297"/>
                        <a14:foregroundMark x1="86914" y1="54036" x2="86914" y2="54036"/>
                        <a14:foregroundMark x1="89063" y1="53906" x2="89063" y2="53906"/>
                        <a14:foregroundMark x1="85352" y1="54427" x2="85352" y2="54427"/>
                        <a14:foregroundMark x1="18945" y1="94531" x2="18945" y2="94531"/>
                        <a14:foregroundMark x1="16699" y1="94531" x2="16699" y2="94531"/>
                        <a14:foregroundMark x1="20605" y1="94792" x2="20605" y2="94792"/>
                        <a14:foregroundMark x1="22363" y1="91667" x2="22363" y2="91667"/>
                        <a14:foregroundMark x1="49902" y1="94141" x2="49902" y2="94141"/>
                        <a14:foregroundMark x1="52051" y1="94792" x2="52051" y2="94792"/>
                        <a14:foregroundMark x1="54883" y1="94401" x2="54883" y2="94401"/>
                        <a14:foregroundMark x1="88281" y1="92969" x2="88281" y2="92969"/>
                        <a14:foregroundMark x1="85742" y1="93359" x2="85742" y2="93359"/>
                        <a14:foregroundMark x1="90039" y1="93359" x2="90039" y2="933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145" y="1339702"/>
            <a:ext cx="8031126" cy="51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25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2669</TotalTime>
  <Words>484</Words>
  <Application>Microsoft Office PowerPoint</Application>
  <PresentationFormat>Широкоэкранный</PresentationFormat>
  <Paragraphs>86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Symbol</vt:lpstr>
      <vt:lpstr>Times New Roman</vt:lpstr>
      <vt:lpstr>Wingdings</vt:lpstr>
      <vt:lpstr>Савон</vt:lpstr>
      <vt:lpstr>Природоведческая литература в работе учителя-логопеда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Снегири.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87</cp:revision>
  <dcterms:created xsi:type="dcterms:W3CDTF">2022-01-11T18:17:58Z</dcterms:created>
  <dcterms:modified xsi:type="dcterms:W3CDTF">2022-02-16T22:34:14Z</dcterms:modified>
</cp:coreProperties>
</file>