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66" r:id="rId5"/>
    <p:sldId id="274" r:id="rId6"/>
    <p:sldId id="265" r:id="rId7"/>
    <p:sldId id="261" r:id="rId8"/>
    <p:sldId id="273" r:id="rId9"/>
    <p:sldId id="277" r:id="rId10"/>
    <p:sldId id="262" r:id="rId11"/>
    <p:sldId id="263" r:id="rId12"/>
    <p:sldId id="268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3E20D-DCD7-4EF0-8D09-2011BA9A3852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B2C0E-D3A9-4C54-B512-9F8384D4C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181887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dk-jubileiniy.kmr.muzkult.ru/media/2018/08/06/1228254075/image_image_1812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43608" y="704249"/>
            <a:ext cx="583264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Традиции и обычаи русского народа».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01317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воспитатель подготовительной логопедической группы: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Кремнева Г.М.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181887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7046640"/>
          </a:xfrm>
          <a:prstGeom prst="rect">
            <a:avLst/>
          </a:prstGeom>
          <a:noFill/>
        </p:spPr>
      </p:pic>
      <p:pic>
        <p:nvPicPr>
          <p:cNvPr id="20486" name="Picture 6" descr="https://im0-tub-ru.yandex.net/i?id=3401fd2471d31f12104c09c2708f299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181887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tamagne.golubickaya.ru/files/galery_category/43/imgs/16/prya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2852936"/>
            <a:ext cx="3420888" cy="3789040"/>
          </a:xfrm>
          <a:prstGeom prst="rect">
            <a:avLst/>
          </a:prstGeom>
          <a:noFill/>
        </p:spPr>
      </p:pic>
      <p:pic>
        <p:nvPicPr>
          <p:cNvPr id="23556" name="Picture 4" descr="https://ds04.infourok.ru/uploads/ex/00eb/001a0512-d189ef8a/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692696"/>
            <a:ext cx="3312369" cy="3378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fs03.metod-kopilka.ru/images/doc/38/32964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2.infourok.ru/uploads/ex/04c8/00034c9f-ed572def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avatars.mds.yandex.net/get-pdb/1823871/8cb73dd7-7c46-4140-9a70-704805dd5deb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5.infourok.ru/uploads/ex/102f/0003447e-23b9007a/1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2.infourok.ru/uploads/ex/0ba8/00032c6f-efc46ee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prezentacii.info/wp-content/uploads/2015/11/CP4srjjHFpcn2ErO/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181887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avatars.mds.yandex.net/get-pdb/2303023/b8fd7a0c-caf0-4ada-ab1b-f8934b4b098f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3744416" cy="398680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1"/>
            <a:ext cx="51125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горница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fs03.metod-kopilka.ru/images/doc/38/32964/img22.jpg"/>
          <p:cNvPicPr>
            <a:picLocks noChangeAspect="1" noChangeArrowheads="1"/>
          </p:cNvPicPr>
          <p:nvPr/>
        </p:nvPicPr>
        <p:blipFill>
          <a:blip r:embed="rId4" cstate="print"/>
          <a:srcRect l="14894" r="2128" b="2540"/>
          <a:stretch>
            <a:fillRect/>
          </a:stretch>
        </p:blipFill>
        <p:spPr bwMode="auto">
          <a:xfrm>
            <a:off x="5255568" y="3356992"/>
            <a:ext cx="3708920" cy="316835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igslide.ru/images/32/31794/960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2796162/07b8a3a2-9aaf-48a0-8b3c-0d74f2140bb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181887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ic.pics.livejournal.com/vitimbabi4ev/86347903/46635/4663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960440" cy="370068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1475656" y="1484784"/>
            <a:ext cx="3384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Хлеб - всему голова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Хлеб да вода – здоровая еда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Большому куску рот радуется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Ешь пироги, а хлеб вперед береги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хлеба – половина обеда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Хлеб бросать – труд не уважать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Будет хлеб – будет и обед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rezentacii.info/wp-content/uploads/2015/11/CP4srjjHFpcn2ErO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rezentacii.info/wp-content/uploads/2015/11/CP4srjjHFpcn2ErO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2020-04-05T11:27:21Z</dcterms:created>
  <dcterms:modified xsi:type="dcterms:W3CDTF">2025-08-28T13:03:39Z</dcterms:modified>
</cp:coreProperties>
</file>