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9" r:id="rId3"/>
    <p:sldId id="287" r:id="rId4"/>
    <p:sldId id="259" r:id="rId5"/>
    <p:sldId id="260" r:id="rId6"/>
  </p:sldIdLst>
  <p:sldSz cx="12192000" cy="6858000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10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369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969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026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953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1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647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85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073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54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51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609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BC97ED-58E6-4153-862A-B0F215618C31}" type="datetimeFigureOut">
              <a:rPr lang="ru-RU" smtClean="0"/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4D5DB-2D79-48AE-9C2E-B3F1221A4D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42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915" y="0"/>
            <a:ext cx="12355830" cy="706374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31570"/>
            <a:ext cx="10515600" cy="387477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ЭКО</a:t>
            </a:r>
            <a:r>
              <a:rPr lang="ru-RU" b="1" dirty="0" smtClean="0">
                <a:solidFill>
                  <a:srgbClr val="002060"/>
                </a:solidFill>
              </a:rPr>
              <a:t>- </a:t>
            </a:r>
            <a:r>
              <a:rPr lang="ru-RU" b="1" dirty="0" smtClean="0">
                <a:solidFill>
                  <a:srgbClr val="002060"/>
                </a:solidFill>
              </a:rPr>
              <a:t>поход одна </a:t>
            </a:r>
            <a:r>
              <a:rPr lang="ru-RU" b="1" dirty="0" smtClean="0">
                <a:solidFill>
                  <a:srgbClr val="002060"/>
                </a:solidFill>
              </a:rPr>
              <a:t>из нетрадиционных форм работы с родителями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00400" y="171450"/>
            <a:ext cx="6537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бюджетное образовательное учреждение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 средняя общеобразовательная школа № 1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Героя Советского Союза Зои Космодемьянской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Городского округа Чапаевск Самарской Области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Структурное подразделение «Детский сад №8 «Тополек»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90360" y="3898247"/>
            <a:ext cx="507111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№1 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Чапаевск Самарской области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№8 « Тополек»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Заседателева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Н.М.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дети старшей группы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547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4266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547"/>
            <a:ext cx="10563578" cy="4816475"/>
          </a:xfrm>
        </p:spPr>
        <p:txBody>
          <a:bodyPr>
            <a:no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Проанализировав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анкеты родителей, о улучшении работы «воспитатель,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родитель,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ребенок» назрела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необходимость в создании совместного семейного досуга детей и родителей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современных условиях у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городских жителей зачастую отсутствует возможность отдохнуть, расслабиться в уединении, забыв о своих проблемах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Общеизвестно, что ничто так не сплачивает семью, не помогает достичь взаимопонимания между всеми членами ее семьи, как совместный отдых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Экологические туристические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- одна из наиболее активных форм совместного отдыха, привлечения родителей к совместной деятельности дошкольного учреждения и семьи.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- общение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охрана природы,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смена обстановки, психологическая разгрузка и физическая активность.</a:t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Походы сближают родителей, детей и педагогов дошкольного учреждения, дают прекрасную возможность создания атмосферы взаимопонимания и сотрудничества, на что и был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</a:t>
            </a:r>
            <a:b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эко- поход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8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045243" cy="6492875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993422"/>
            <a:ext cx="10515600" cy="697266"/>
          </a:xfrm>
        </p:spPr>
        <p:txBody>
          <a:bodyPr>
            <a:normAutofit fontScale="90000"/>
          </a:bodyPr>
          <a:lstStyle/>
          <a:p>
            <a:pPr indent="228600">
              <a:lnSpc>
                <a:spcPct val="10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Проблемная ситуация</a:t>
            </a:r>
            <a:b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Экологическое состояние берегов рек и озер  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города вызывает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беспокойство. Озера зарастают  водорослями, которые преграждают доступ кислорода. В результате может погибнуть вся рыба. </a:t>
            </a:r>
            <a:b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Очистка  берегов не проводится, люди бросают мусор в реки.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 проблемах  загрязнения берегов рек говорят очень много.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Мы, педагоги, должны внести посильную лепту</a:t>
            </a:r>
            <a:b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Главная наша задача воспитание экологически грамотных и нравственно воспитанных </a:t>
            </a: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детей, так и их родителей. </a:t>
            </a:r>
            <a:b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Начинать </a:t>
            </a: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эту работу надо с детского сада.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Так появилась идея Эко похода  на берег реки</a:t>
            </a:r>
            <a: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dirty="0">
                <a:solidFill>
                  <a:srgbClr val="18181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Весь работа построена на воспитании у детей чувстве любви к реке и родному краю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38200" y="2444067"/>
            <a:ext cx="10100311" cy="30700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/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О проблемах  загрязнения берегов рек говорят очень много.</a:t>
            </a:r>
          </a:p>
          <a:p>
            <a:pPr lvl="0" indent="228600"/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научить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а так же их родителей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бережно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относиться к водоемам.</a:t>
            </a:r>
            <a:endParaRPr lang="ru-RU" sz="1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>
              <a:spcBef>
                <a:spcPts val="900"/>
              </a:spcBef>
              <a:spcAft>
                <a:spcPts val="900"/>
              </a:spcAft>
            </a:pP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 живем  В городе Чапаевске  у нас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 маленьких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озер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речушек.</a:t>
            </a:r>
          </a:p>
          <a:p>
            <a:pPr lvl="0" indent="228600">
              <a:spcBef>
                <a:spcPts val="900"/>
              </a:spcBef>
              <a:spcAft>
                <a:spcPts val="90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что мы о них  знаем? </a:t>
            </a:r>
            <a:endParaRPr lang="ru-RU" sz="1400" dirty="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>
              <a:spcBef>
                <a:spcPts val="900"/>
              </a:spcBef>
              <a:spcAft>
                <a:spcPts val="90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кроме названия ничего не знают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indent="228600">
              <a:spcBef>
                <a:spcPts val="900"/>
              </a:spcBef>
              <a:spcAft>
                <a:spcPts val="90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никогда небыли   даже  в близи рек и озер, порой ничего не замечают, даже красоты реки. Дети не знают о её проблемах, не задумываются о том, как наша жизнь связанна с жизнью реки. И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менно с этой целью было решено организовать увлекательный поход </a:t>
            </a:r>
            <a:r>
              <a:rPr lang="ru-RU" sz="1400" dirty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 озера Дунай (в народе Голубой Дунай)</a:t>
            </a:r>
            <a:endParaRPr lang="ru-RU" sz="1400" dirty="0">
              <a:solidFill>
                <a:srgbClr val="18181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228600">
              <a:spcBef>
                <a:spcPts val="900"/>
              </a:spcBef>
              <a:spcAft>
                <a:spcPts val="900"/>
              </a:spcAft>
            </a:pP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Надеюсь, что </a:t>
            </a:r>
            <a:r>
              <a:rPr lang="ru-RU" sz="1400" dirty="0" smtClean="0">
                <a:solidFill>
                  <a:srgbClr val="11111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узнав много нового об озере,  они полюбят его и, по возможности,  будут оберегать.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872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9" cy="6858297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9213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</a:t>
            </a:r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ПОХОДА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964404" y="957264"/>
            <a:ext cx="10806113" cy="1482725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endParaRPr lang="ru-RU" sz="4400" b="1" dirty="0" smtClean="0"/>
          </a:p>
          <a:p>
            <a:pPr marL="0" indent="0" algn="ctr">
              <a:buNone/>
            </a:pPr>
            <a:r>
              <a:rPr lang="ru-RU" sz="4400" b="1" dirty="0"/>
              <a:t> </a:t>
            </a: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сплочению  всех членов коллектива ,</a:t>
            </a:r>
          </a:p>
          <a:p>
            <a:pPr marL="0" indent="0" algn="ctr">
              <a:buNone/>
            </a:pPr>
            <a:r>
              <a:rPr lang="ru-RU" sz="2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распространение опыта экологического движения к проблемам окружающей среды.</a:t>
            </a:r>
            <a:endParaRPr 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02542" y="2475180"/>
            <a:ext cx="1046797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детско-родительские отношения 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духе сплочения коллектива, партнерского выполнения общественного дела.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  и родителей о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 в природе ничего не исчезает бесследно и на личном  примере показать, как важно защищать природу, любить ее и уметь охранять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социализации личности воспитанников в процессе природоохранной работы. </a:t>
            </a:r>
          </a:p>
        </p:txBody>
      </p:sp>
    </p:spTree>
    <p:extLst>
      <p:ext uri="{BB962C8B-B14F-4D97-AF65-F5344CB8AC3E}">
        <p14:creationId xmlns:p14="http://schemas.microsoft.com/office/powerpoint/2010/main" val="3591201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8194" y="0"/>
            <a:ext cx="12193057" cy="685859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Краткий план организации похода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490133"/>
            <a:ext cx="10706100" cy="49678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этап- подготовительный</a:t>
            </a:r>
            <a:r>
              <a:rPr lang="ru-RU" sz="1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Организовать родителей и детей. 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цели и задачи, которые необходимо решить в предстоящим походе.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этап (основной) -</a:t>
            </a: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познавательно-практический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Убрать берег озера от мусора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Вывоз мусора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Разбить лагерь, поставить палатки.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Организовать пикник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Игры : «Собери походный рюкзак», 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обери палатку» , «Правила поведения в лесу и т. д. Сюжетно- ролевые игры «Семья в походе» и т. д.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Концерт . Выступление детей и родителей с экологическими частушками.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Убрать территорию после лагеря, оставить листовки об охране берегов рек и озер.</a:t>
            </a:r>
          </a:p>
          <a:p>
            <a:pPr marL="0" indent="0" algn="just">
              <a:buNone/>
            </a:pPr>
            <a:r>
              <a:rPr lang="ru-RU" sz="1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этап- заключительный</a:t>
            </a:r>
          </a:p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фильм «Эко поход –на берег озера Дунай»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171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10733</TotalTime>
  <Words>259</Words>
  <Application>Microsoft Office PowerPoint</Application>
  <PresentationFormat>Широкоэкранный</PresentationFormat>
  <Paragraphs>41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ЭКО- поход одна из нетрадиционных форм работы с родителями</vt:lpstr>
      <vt:lpstr>Проанализировав анкеты родителей, о улучшении работы «воспитатель, родитель, ребенок» назрела необходимость в создании совместного семейного досуга детей и родителей.  В современных условиях у городских жителей зачастую отсутствует возможность отдохнуть, расслабиться в уединении, забыв о своих проблемах.  Общеизвестно, что ничто так не сплачивает семью, не помогает достичь взаимопонимания между всеми членами ее семьи, как совместный отдых. Экологические туристические походы - одна из наиболее активных форм совместного отдыха, привлечения родителей к совместной деятельности дошкольного учреждения и семьи. Это - общение и охрана природы, смена обстановки, психологическая разгрузка и физическая активность. Походы сближают родителей, детей и педагогов дошкольного учреждения, дают прекрасную возможность создания атмосферы взаимопонимания и сотрудничества, на что и был направлен наш эко- поход </vt:lpstr>
      <vt:lpstr>Проблемная ситуация  Экологическое состояние берегов рек и озер  нашего города вызывает беспокойство. Озера зарастают  водорослями, которые преграждают доступ кислорода. В результате может погибнуть вся рыба.  Очистка  берегов не проводится, люди бросают мусор в реки.  О проблемах  загрязнения берегов рек говорят очень много. Мы, педагоги, должны внести посильную лепту  Главная наша задача воспитание экологически грамотных и нравственно воспитанных  как детей, так и их родителей.  Начинать эту работу надо с детского сада.  Так появилась идея Эко похода  на берег реки Весь работа построена на воспитании у детей чувстве любви к реке и родному краю</vt:lpstr>
      <vt:lpstr>ЦЕЛЬ ПОХОДА</vt:lpstr>
      <vt:lpstr>Краткий план организации похода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59</cp:revision>
  <cp:lastPrinted>2023-02-21T07:17:04Z</cp:lastPrinted>
  <dcterms:created xsi:type="dcterms:W3CDTF">2018-02-26T07:34:01Z</dcterms:created>
  <dcterms:modified xsi:type="dcterms:W3CDTF">2023-02-21T08:40:45Z</dcterms:modified>
</cp:coreProperties>
</file>