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1%83%D0%B6%D0%B5%D0%B1%D0%BD%D0%B0%D1%8F:%D0%98%D1%81%D1%82%D0%BE%D1%87%D0%BD%D0%B8%D0%BA%D0%B8_%D0%BA%D0%BD%D0%B8%D0%B3/503001375X" TargetMode="External"/><Relationship Id="rId2" Type="http://schemas.openxmlformats.org/officeDocument/2006/relationships/hyperlink" Target="https://ru.wikipedia.org/wiki/%D0%A1%D0%BB%D1%83%D0%B6%D0%B5%D0%B1%D0%BD%D0%B0%D1%8F:%D0%98%D1%81%D1%82%D0%BE%D1%87%D0%BD%D0%B8%D0%BA%D0%B8_%D0%BA%D0%BD%D0%B8%D0%B3/50300080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37120" y="764704"/>
            <a:ext cx="1008112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НАУЧНО-ИССЛЕДОВАТЕЛЬСКИЙ ПРОЕКТ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ФИЗИКЕ: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ЗАМЕНА ЧЕЛОВЕКА НА ПРОИЗВОДСТВЕ - </a:t>
            </a:r>
            <a:br>
              <a:rPr lang="ru-RU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РОБОТИЗИРОВАННЫЙ МАНИПУЛЯТОР»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3429000"/>
            <a:ext cx="8062912" cy="38164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Выполнил: ученик 7 «В» класса МКОУ-СОШ №2 </a:t>
            </a:r>
          </a:p>
          <a:p>
            <a:r>
              <a:rPr lang="ru-RU" b="1" dirty="0" err="1" smtClean="0"/>
              <a:t>Балбуков</a:t>
            </a:r>
            <a:r>
              <a:rPr lang="ru-RU" b="1" dirty="0" smtClean="0"/>
              <a:t> </a:t>
            </a:r>
            <a:r>
              <a:rPr lang="ru-RU" b="1" dirty="0" smtClean="0"/>
              <a:t>Данил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/>
              <a:t>Научный </a:t>
            </a:r>
            <a:r>
              <a:rPr lang="ru-RU" b="1" dirty="0" smtClean="0"/>
              <a:t>руководитель: учитель </a:t>
            </a:r>
            <a:r>
              <a:rPr lang="ru-RU" b="1" dirty="0" smtClean="0"/>
              <a:t>физики </a:t>
            </a:r>
          </a:p>
          <a:p>
            <a:r>
              <a:rPr lang="ru-RU" b="1" dirty="0" err="1" smtClean="0"/>
              <a:t>Новинская</a:t>
            </a:r>
            <a:r>
              <a:rPr lang="ru-RU" b="1" dirty="0" smtClean="0"/>
              <a:t> Елена А</a:t>
            </a:r>
            <a:r>
              <a:rPr lang="ru-RU" b="1" dirty="0" smtClean="0"/>
              <a:t>лексеевна</a:t>
            </a:r>
            <a:endParaRPr lang="ru-RU" b="1" dirty="0" smtClean="0"/>
          </a:p>
          <a:p>
            <a:endParaRPr lang="ru-RU" b="1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        Красноярский край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          </a:t>
            </a:r>
            <a:r>
              <a:rPr lang="ru-RU" b="1" dirty="0" smtClean="0"/>
              <a:t>МКОУ-СОШ №2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          ЗАТО </a:t>
            </a:r>
            <a:r>
              <a:rPr lang="ru-RU" b="1" dirty="0"/>
              <a:t>п. </a:t>
            </a:r>
            <a:r>
              <a:rPr lang="ru-RU" b="1" dirty="0" smtClean="0"/>
              <a:t>Солнечный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              2016г</a:t>
            </a:r>
            <a:r>
              <a:rPr lang="ru-RU" b="1" dirty="0"/>
              <a:t>.</a:t>
            </a:r>
          </a:p>
          <a:p>
            <a:endParaRPr lang="ru-RU" dirty="0"/>
          </a:p>
          <a:p>
            <a:r>
              <a:rPr lang="ru-RU" dirty="0" smtClean="0"/>
              <a:t>   </a:t>
            </a:r>
          </a:p>
        </p:txBody>
      </p:sp>
      <p:pic>
        <p:nvPicPr>
          <p:cNvPr id="1026" name="Picture 2" descr="C:\Users\ПК\Desktop\Roboto-manipuliatorius-su-pultel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3978449" cy="268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51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6048672" cy="1577330"/>
          </a:xfrm>
        </p:spPr>
        <p:txBody>
          <a:bodyPr>
            <a:normAutofit/>
          </a:bodyPr>
          <a:lstStyle/>
          <a:p>
            <a:r>
              <a:rPr lang="ru-RU" b="1" dirty="0" smtClean="0"/>
              <a:t>Схема подключения: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612107" cy="5361074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2492896"/>
            <a:ext cx="5256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/>
                <a:ea typeface="Calibri"/>
              </a:rPr>
              <a:t>Соединяем все компоненты </a:t>
            </a:r>
            <a:r>
              <a:rPr lang="ru-RU" sz="4000" dirty="0">
                <a:latin typeface="Times New Roman"/>
                <a:ea typeface="Calibri"/>
              </a:rPr>
              <a:t>по </a:t>
            </a:r>
            <a:r>
              <a:rPr lang="ru-RU" sz="4000" dirty="0" smtClean="0">
                <a:latin typeface="Times New Roman"/>
                <a:ea typeface="Calibri"/>
              </a:rPr>
              <a:t>схеме.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935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368152"/>
          </a:xfrm>
        </p:spPr>
        <p:txBody>
          <a:bodyPr/>
          <a:lstStyle/>
          <a:p>
            <a:r>
              <a:rPr lang="ru-RU" b="1" dirty="0" smtClean="0"/>
              <a:t>Схема программы: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816424" cy="5467977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Принцип </a:t>
            </a:r>
            <a:r>
              <a:rPr lang="ru-RU" sz="3200" b="1" dirty="0"/>
              <a:t>работы </a:t>
            </a:r>
            <a:r>
              <a:rPr lang="ru-RU" sz="3200" b="1" dirty="0" smtClean="0"/>
              <a:t>манипулятора:</a:t>
            </a:r>
          </a:p>
          <a:p>
            <a:endParaRPr 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Получение </a:t>
            </a:r>
            <a:r>
              <a:rPr lang="ru-RU" sz="3200" dirty="0"/>
              <a:t>команды.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Обработка</a:t>
            </a:r>
            <a:r>
              <a:rPr lang="ru-RU" sz="3200" dirty="0"/>
              <a:t>, выбор последующего действия.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Выполнение </a:t>
            </a:r>
            <a:r>
              <a:rPr lang="ru-RU" sz="3200" dirty="0"/>
              <a:t>команды.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2754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65" y="267494"/>
            <a:ext cx="8503535" cy="1361306"/>
          </a:xfrm>
        </p:spPr>
        <p:txBody>
          <a:bodyPr/>
          <a:lstStyle/>
          <a:p>
            <a:r>
              <a:rPr lang="ru-RU" b="1" dirty="0" smtClean="0"/>
              <a:t>Изготовление манипулятора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648072"/>
          </a:xfrm>
        </p:spPr>
        <p:txBody>
          <a:bodyPr/>
          <a:lstStyle/>
          <a:p>
            <a:r>
              <a:rPr lang="ru-RU" dirty="0" smtClean="0"/>
              <a:t>Изготовление плеча и захвата</a:t>
            </a:r>
            <a:endParaRPr lang="ru-RU" dirty="0"/>
          </a:p>
        </p:txBody>
      </p:sp>
      <p:pic>
        <p:nvPicPr>
          <p:cNvPr id="2050" name="Picture 2" descr="C:\Users\EVGEN\Desktop\Даня\конференция\DSC03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44" y="4431308"/>
            <a:ext cx="3104056" cy="2328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GEN\Desktop\Даня\конференция\DSC03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28" y="4437113"/>
            <a:ext cx="3018316" cy="2263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GEN\Desktop\Даня\конференция\DSC03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1" y="4437113"/>
            <a:ext cx="3072150" cy="2304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5986" y="1982625"/>
            <a:ext cx="8229600" cy="5760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Сборка всех  частей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5986" y="2604515"/>
            <a:ext cx="8229600" cy="25526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Подключение всех частей к контроллеру</a:t>
            </a:r>
          </a:p>
          <a:p>
            <a:r>
              <a:rPr lang="ru-RU" dirty="0" smtClean="0"/>
              <a:t>Написание и заливка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32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Действие манипулятора</a:t>
            </a:r>
            <a:endParaRPr lang="ru-RU" b="1" dirty="0"/>
          </a:p>
        </p:txBody>
      </p:sp>
      <p:pic>
        <p:nvPicPr>
          <p:cNvPr id="21" name="Untitled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87624" y="1484784"/>
            <a:ext cx="6722665" cy="5041999"/>
          </a:xfrm>
        </p:spPr>
      </p:pic>
    </p:spTree>
    <p:extLst>
      <p:ext uri="{BB962C8B-B14F-4D97-AF65-F5344CB8AC3E}">
        <p14:creationId xmlns="" xmlns:p14="http://schemas.microsoft.com/office/powerpoint/2010/main" val="38324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399032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608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Промышленные роботизированные манипуляторы делают производство более комфортным и безопасным. Их применение повышает производительность предприятий и качество изготавливаемой продукции. Они выполняют функции человека. Тысячи подобных устройств функционируют сегодня на различных предприятиях нашей страны, в основном – на машиностроительных.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99032"/>
          </a:xfrm>
        </p:spPr>
        <p:txBody>
          <a:bodyPr/>
          <a:lstStyle/>
          <a:p>
            <a:r>
              <a:rPr lang="ru-RU" dirty="0" smtClean="0"/>
              <a:t>Информационные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Попов Е. П., Верещагин А. Ф., Зенкевич С. Л. </a:t>
            </a:r>
            <a:r>
              <a:rPr lang="ru-RU" dirty="0" smtClean="0"/>
              <a:t> Манипуляционные роботы: динамика и алгоритмы. — М.: Наука, 1978. — 400 с.</a:t>
            </a:r>
          </a:p>
          <a:p>
            <a:r>
              <a:rPr lang="ru-RU" i="1" dirty="0" smtClean="0"/>
              <a:t>Медведев В. С., Лесков А. Г., Ющенко А. С. </a:t>
            </a:r>
            <a:r>
              <a:rPr lang="ru-RU" dirty="0" smtClean="0"/>
              <a:t> Системы управления манипуляционных роботов. — М.: Наука, 1978. — 416 с.</a:t>
            </a:r>
          </a:p>
          <a:p>
            <a:r>
              <a:rPr lang="ru-RU" i="1" dirty="0" smtClean="0"/>
              <a:t>Козлов В. В., Макарычев В. П., Тимофеев А. В., Юревич Е. И. </a:t>
            </a:r>
            <a:r>
              <a:rPr lang="ru-RU" dirty="0" smtClean="0"/>
              <a:t> Динамика управления роботами. — М.: Наука, 1984. — 336 с.</a:t>
            </a:r>
          </a:p>
          <a:p>
            <a:r>
              <a:rPr lang="ru-RU" i="1" dirty="0" smtClean="0"/>
              <a:t>Фу К., Гонсалес Р., Ли К. </a:t>
            </a:r>
            <a:r>
              <a:rPr lang="ru-RU" dirty="0" smtClean="0"/>
              <a:t> Робототехника / Пер. с англ. — М.: Мир, 1989. — 624 с. — </a:t>
            </a:r>
            <a:r>
              <a:rPr lang="ru-RU" dirty="0" smtClean="0">
                <a:hlinkClick r:id="rId2"/>
              </a:rPr>
              <a:t>ISBN 5-03-000805-5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Шахинпур</a:t>
            </a:r>
            <a:r>
              <a:rPr lang="ru-RU" i="1" dirty="0" smtClean="0"/>
              <a:t>, М. </a:t>
            </a:r>
            <a:r>
              <a:rPr lang="ru-RU" dirty="0" smtClean="0"/>
              <a:t> Курс робототехники / Пер. с англ. — М.: Мир, 1990. — 527 с. — </a:t>
            </a:r>
            <a:r>
              <a:rPr lang="ru-RU" dirty="0" smtClean="0">
                <a:hlinkClick r:id="rId3"/>
              </a:rPr>
              <a:t>ISBN 5-03-001375-X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Объект исследования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- манипулятор.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Предмет исследования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– микроконтроллер и программа.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Проблема исследования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- создание роботизированного устройства для облегчения труда человека.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При выполнении работы я использовал следующие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методы исследования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Анализ информации.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Составление схемы.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Эксперимент.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17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и 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Цель работы: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Сделать и запрограммировать роботизированный манипулятор.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Составить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схему манипулятора.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Изготовить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манипулятор.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Составить  программу действия манипулятора.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Запрограммировать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манипулятор.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smtClean="0">
                <a:latin typeface="Times New Roman"/>
                <a:ea typeface="Calibri"/>
                <a:cs typeface="Times New Roman"/>
              </a:rPr>
              <a:t>Проверить правильность работы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манипулятора.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98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368152"/>
          </a:xfrm>
        </p:spPr>
        <p:txBody>
          <a:bodyPr>
            <a:noAutofit/>
          </a:bodyPr>
          <a:lstStyle/>
          <a:p>
            <a:pPr marL="64008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b="1" dirty="0"/>
              <a:t>Что такое роботизированный манипулятор и зачем он нужен.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353501" cy="5112568"/>
          </a:xfrm>
        </p:spPr>
        <p:txBody>
          <a:bodyPr>
            <a:normAutofit fontScale="70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Очень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часто для производства чего-либо нужно выполнять операции опасные для здоровья и жизни человека, поэтому эти операции производятся роботизированными манипуляторами. Манипуляторы могут,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переносить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тяжёлые грузы,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производить сварку или резку металла. А так же могут оснащаться различным инструментом для выполнения различных функций.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fam-robotics.ru/sites/default/files/gallery/manipulation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01" y="1700808"/>
            <a:ext cx="381000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omizbrysa.ru/oborudovanie/img/robot-manipuly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7649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6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Составные части</a:t>
            </a:r>
            <a:endParaRPr lang="ru-RU" b="1" dirty="0"/>
          </a:p>
        </p:txBody>
      </p:sp>
      <p:pic>
        <p:nvPicPr>
          <p:cNvPr id="10" name="Рисунок 9" descr="Картинки по запросу arduino аккумулятор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71" y="2087551"/>
            <a:ext cx="24511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320480" cy="122413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Для изготовления манипулятора нам понадобится: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1. Элементы питания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Рисунок 7" descr="http://www.robotshop.com/blog/en/files/arduino-microcontroller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42" y="4437112"/>
            <a:ext cx="4824536" cy="223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аккумулятор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26" y="116632"/>
            <a:ext cx="288595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reeduino.ru/arduino/images/Servo/MG995_big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6" y="2753039"/>
            <a:ext cx="3261047" cy="236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xn--80adsimce.xn--j1amh/content/images/7/rasshiritelnaja-plata-s-malenkoy-maketnoy-platoy-nokia-5110-18111989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38651"/>
            <a:ext cx="3665780" cy="171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osmodrom.com.ua/pic/OSTA5131A-C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18" y="1592796"/>
            <a:ext cx="3635802" cy="206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EVGEN\Desktop\Даня\конференция\DSC03380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96" y="3372259"/>
            <a:ext cx="3196124" cy="2332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512" y="2856324"/>
            <a:ext cx="4320480" cy="50405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2. Микроконтроллер Arduino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UNO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3313101"/>
            <a:ext cx="4320480" cy="50405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3. Сервоприводы 3 штуки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1167" y="3358831"/>
            <a:ext cx="4320480" cy="46924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4. Мини бедборд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69004" y="4221088"/>
            <a:ext cx="4320480" cy="50405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5. Провода.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6.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RGB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светодиод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62287" y="5013176"/>
            <a:ext cx="4320480" cy="50405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7. Фанера.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8. С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D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диск.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9. Клавиатура.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1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работает контроллер и из чего он состоит 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2808"/>
            <a:ext cx="8712968" cy="154619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Контроллер в нашем случае Arduino </a:t>
            </a:r>
            <a:r>
              <a:rPr lang="en-US" sz="2400" dirty="0" smtClean="0"/>
              <a:t>UNO</a:t>
            </a:r>
            <a:r>
              <a:rPr lang="ru-RU" sz="2400" dirty="0" smtClean="0"/>
              <a:t> работает по зашитой в него программе, обрабатывая входящие и отправляя исходящие сигналы.</a:t>
            </a:r>
          </a:p>
        </p:txBody>
      </p:sp>
      <p:pic>
        <p:nvPicPr>
          <p:cNvPr id="2052" name="Picture 4" descr="https://upload.wikimedia.org/wikipedia/commons/thumb/0/0e/Transistors-white.jpg/250px-Transistors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27" y="3451611"/>
            <a:ext cx="3816424" cy="2763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2924945"/>
            <a:ext cx="5040560" cy="3816424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r>
              <a:rPr lang="ru-RU" sz="2400" dirty="0" smtClean="0"/>
              <a:t>Состоит из:</a:t>
            </a:r>
          </a:p>
          <a:p>
            <a:pPr marL="64008" indent="0">
              <a:buFont typeface="Wingdings 2"/>
              <a:buNone/>
            </a:pPr>
            <a:r>
              <a:rPr lang="ru-RU" sz="2400" b="1" dirty="0" smtClean="0"/>
              <a:t>1. Транзисторы</a:t>
            </a:r>
            <a:r>
              <a:rPr lang="ru-RU" sz="2400" dirty="0" smtClean="0"/>
              <a:t> – это радиоэлектронные компоненты из полупроводникового материала, которые предназначены для преобразований, усилений и генерации электрических колебаний.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901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b="1" dirty="0"/>
              <a:t>Резистор</a:t>
            </a:r>
            <a:r>
              <a:rPr lang="ru-RU" sz="2400" dirty="0"/>
              <a:t> (сопротивление) – пассивный элемент электрической цепи, характеризуемый сопротивлением электрическому току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://reom.ru/CatalogImages/R1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50850"/>
            <a:ext cx="5510823" cy="26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-UPuN3M8aPIQBI89jPjpJVdBb0Wx800ERY45mo5b4CTm1IaGf4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3100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1700808"/>
            <a:ext cx="8229600" cy="18002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Диод </a:t>
            </a:r>
            <a:r>
              <a:rPr lang="ru-RU" sz="2400" dirty="0" smtClean="0"/>
              <a:t> – электронный прибор, основным функциональным свойством которого является низкое сопротивление при передаче тока в одну сторону и высокое при передаче в обратную.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419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8083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Конденсатор — элемент электрической цепи, который обеспечивает кратковременное накопление энергии и быструю отдачу накопленного.</a:t>
            </a:r>
          </a:p>
        </p:txBody>
      </p:sp>
      <p:pic>
        <p:nvPicPr>
          <p:cNvPr id="3074" name="Picture 2" descr="http://www.symmetron.ru/suppliers/hitano/gr/hitanoca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6384"/>
            <a:ext cx="4680520" cy="3498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8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459432"/>
            <a:ext cx="8229600" cy="1399032"/>
          </a:xfrm>
        </p:spPr>
        <p:txBody>
          <a:bodyPr/>
          <a:lstStyle/>
          <a:p>
            <a:r>
              <a:rPr lang="ru-RU" b="1" dirty="0" smtClean="0"/>
              <a:t>Схема модулей: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465"/>
            <a:ext cx="9144000" cy="6379535"/>
          </a:xfrm>
        </p:spPr>
      </p:pic>
    </p:spTree>
    <p:extLst>
      <p:ext uri="{BB962C8B-B14F-4D97-AF65-F5344CB8AC3E}">
        <p14:creationId xmlns="" xmlns:p14="http://schemas.microsoft.com/office/powerpoint/2010/main" val="7909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</TotalTime>
  <Words>340</Words>
  <Application>Microsoft Office PowerPoint</Application>
  <PresentationFormat>Экран (4:3)</PresentationFormat>
  <Paragraphs>76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 НАУЧНО-ИССЛЕДОВАТЕЛЬСКИЙ ПРОЕКТ  ПО ФИЗИКЕ: «ЗАМЕНА ЧЕЛОВЕКА НА ПРОИЗВОДСТВЕ -  РОБОТИЗИРОВАННЫЙ МАНИПУЛЯТОР»</vt:lpstr>
      <vt:lpstr>Слайд 2</vt:lpstr>
      <vt:lpstr>Цели и задачи:</vt:lpstr>
      <vt:lpstr>Что такое роботизированный манипулятор и зачем он нужен. </vt:lpstr>
      <vt:lpstr>Составные части</vt:lpstr>
      <vt:lpstr>Как работает контроллер и из чего он состоит ?</vt:lpstr>
      <vt:lpstr>Слайд 7</vt:lpstr>
      <vt:lpstr>Слайд 8</vt:lpstr>
      <vt:lpstr>Схема модулей:</vt:lpstr>
      <vt:lpstr>Схема подключения:</vt:lpstr>
      <vt:lpstr>Схема программы:</vt:lpstr>
      <vt:lpstr>Изготовление манипулятора</vt:lpstr>
      <vt:lpstr>Действие манипулятора</vt:lpstr>
      <vt:lpstr>Вывод:</vt:lpstr>
      <vt:lpstr>Информационные источники: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EVGEN</dc:creator>
  <cp:lastModifiedBy>ПК</cp:lastModifiedBy>
  <cp:revision>23</cp:revision>
  <dcterms:created xsi:type="dcterms:W3CDTF">2016-03-23T07:51:40Z</dcterms:created>
  <dcterms:modified xsi:type="dcterms:W3CDTF">2016-04-03T04:58:25Z</dcterms:modified>
</cp:coreProperties>
</file>