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3" d="100"/>
          <a:sy n="53" d="100"/>
        </p:scale>
        <p:origin x="-9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780D5-EB39-4942-818D-4EED8D52484B}" type="datetimeFigureOut">
              <a:rPr lang="ru-RU" smtClean="0"/>
              <a:pPr/>
              <a:t>26.10.2025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CF375-30DF-4443-9057-78640BAC8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Подвижные, конструктивные и дидактические игры.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F375-30DF-4443-9057-78640BAC8EF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фотоальбома «Я и мой мир».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CF375-30DF-4443-9057-78640BAC8EF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5FF6A-6660-43E6-A2B6-B682332237CF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C789-77D1-4A6D-9A59-7AE4CE600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C1ADB-0781-4B9C-B418-B1A502F0885E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3BD3-2560-43A2-9965-C0779CB8C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874C-DA1D-4F32-B4CC-B9A6F521A4CA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20B3C-E826-44AD-BE1E-E3EDCF0D6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DAE5-C5FF-4E21-93DD-AABB6F6A715A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4BCEA-954F-4AC7-98C3-D1C5382E4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D8E3-EE06-404A-ACE7-279F6ACABDB8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432CF-5692-4845-B4CE-43FEFA01C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E92F-339E-4189-A63C-374736F5C585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AB66F-1E16-49B9-AC55-25A63FE41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9BF0D-17AD-4AC7-BEBA-8853B0912ED7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43CE-D7CF-40F6-BB4E-E03368694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667C-5C3A-4AEC-8917-9D0749D722A2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76897-5BE2-4DB6-8DED-8D6656408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0D75-188A-48D7-A5F4-5FD85BB3E009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CA2D2-88D4-4AA7-82FD-D9EAD57A6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0621-69D1-4C1F-BF8A-375FD42450BC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11DB-5AC6-404B-AFA9-990C78273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4E5DD-8FA0-43D0-90D3-1D98895AD877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5E1F-5C77-4712-848C-8716520FD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4C52ED-8222-4A99-B9AF-F2DA025CB390}" type="datetimeFigureOut">
              <a:rPr lang="ru-RU"/>
              <a:pPr>
                <a:defRPr/>
              </a:pPr>
              <a:t>26.10.2025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181FE2-BAD1-4069-A489-FB74D03B4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886200"/>
            <a:ext cx="536064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Островская Ольга Викторовна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Воспитатель 1 квалификационной категории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7" y="1071546"/>
            <a:ext cx="680884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Ф</a:t>
            </a:r>
            <a:r>
              <a:rPr lang="ru-RU" sz="2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ормирование представлений</a:t>
            </a:r>
          </a:p>
          <a:p>
            <a:pPr algn="ctr"/>
            <a:r>
              <a:rPr lang="ru-RU" sz="2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о человеке </a:t>
            </a:r>
            <a:r>
              <a:rPr lang="ru-RU" sz="2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как</a:t>
            </a:r>
            <a:endParaRPr lang="ru-RU" sz="28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  <a:p>
            <a:pPr algn="ctr"/>
            <a:r>
              <a:rPr lang="ru-RU" sz="2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</a:t>
            </a:r>
            <a:r>
              <a:rPr lang="ru-RU" sz="2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о </a:t>
            </a:r>
            <a:r>
              <a:rPr lang="ru-RU" sz="2800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биосоциальном</a:t>
            </a:r>
            <a:r>
              <a:rPr lang="ru-RU" sz="2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существе</a:t>
            </a:r>
            <a:endParaRPr lang="ru-RU" sz="28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  <a:p>
            <a:pPr algn="ctr"/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У детей младшего дошкольного возраста.»</a:t>
            </a:r>
            <a:endParaRPr lang="ru-RU" sz="28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085184"/>
            <a:ext cx="6840760" cy="576064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>«Мы тревожимся о том, каким человеком вырастет наш ребенок;</a:t>
            </a:r>
            <a:b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Cambria" pitchFamily="18" charset="0"/>
              </a:rPr>
              <a:t> но забываем, что он уже человек».</a:t>
            </a:r>
            <a:endParaRPr lang="ru-RU" sz="2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432048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18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</a:t>
            </a:r>
          </a:p>
          <a:p>
            <a:pPr algn="r"/>
            <a:endParaRPr lang="ru-RU" sz="96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6400" b="1" dirty="0" err="1" smtClean="0">
                <a:solidFill>
                  <a:srgbClr val="C00000"/>
                </a:solidFill>
              </a:rPr>
              <a:t>Сташия</a:t>
            </a:r>
            <a:r>
              <a:rPr lang="ru-RU" sz="9600" b="1" dirty="0" smtClean="0">
                <a:solidFill>
                  <a:srgbClr val="C00000"/>
                </a:solidFill>
              </a:rPr>
              <a:t> </a:t>
            </a:r>
            <a:r>
              <a:rPr lang="ru-RU" sz="6400" b="1" dirty="0" err="1" smtClean="0">
                <a:solidFill>
                  <a:srgbClr val="C00000"/>
                </a:solidFill>
              </a:rPr>
              <a:t>Таушер</a:t>
            </a:r>
            <a:r>
              <a:rPr lang="ru-RU" sz="1800" b="1" dirty="0" smtClean="0">
                <a:solidFill>
                  <a:srgbClr val="C00000"/>
                </a:solidFill>
              </a:rPr>
              <a:t>.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911" r="4911"/>
          <a:stretch>
            <a:fillRect/>
          </a:stretch>
        </p:blipFill>
        <p:spPr bwMode="auto">
          <a:xfrm>
            <a:off x="1142976" y="548680"/>
            <a:ext cx="68134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цель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        Создание условий для формирования представлений      у детей младшего дошкольного возраста о человеке как  о    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</a:rPr>
              <a:t>биосоциальном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существе в окружающем его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задачи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Развивать представление детей о функции ног, рук , туловища, головы ,(тела человека), об  их значении в жизни человека.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Формировать представления о себе и своей половой принадлежности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Формировать представления о семье.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Знакомить с окружающим миром на прогулках , во время дидактических     игр.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Закреплять у детей представления о диких , домашних животных , птицах, растениях.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Воспитывать     положительное отношения к миру природы.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Воспитывать в детях способности замечать проступки и   выделять их хорошие они или плохие , прививать правила культурного общения , умения проявлять сочувствие к сверстникам и взрослым . 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Формы работы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Игры с озвученными игрушками и звучащими предметами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Сюжетно-ролевые игры.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USER\Desktop\ласточкаа\P1110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786" y="2420888"/>
            <a:ext cx="1824204" cy="1368152"/>
          </a:xfrm>
          <a:prstGeom prst="rect">
            <a:avLst/>
          </a:prstGeom>
          <a:noFill/>
        </p:spPr>
      </p:pic>
      <p:pic>
        <p:nvPicPr>
          <p:cNvPr id="4099" name="Picture 3" descr="C:\Users\USER\Desktop\ласточкаа\P1110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2549" y="3167972"/>
            <a:ext cx="1944218" cy="1458164"/>
          </a:xfrm>
          <a:prstGeom prst="rect">
            <a:avLst/>
          </a:prstGeom>
          <a:noFill/>
        </p:spPr>
      </p:pic>
      <p:pic>
        <p:nvPicPr>
          <p:cNvPr id="3074" name="Picture 2" descr="C:\Users\USER\Desktop\ласточкаа\P1110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705237" y="2303875"/>
            <a:ext cx="2520281" cy="1890211"/>
          </a:xfrm>
          <a:prstGeom prst="rect">
            <a:avLst/>
          </a:prstGeom>
          <a:noFill/>
        </p:spPr>
      </p:pic>
      <p:pic>
        <p:nvPicPr>
          <p:cNvPr id="3076" name="Picture 4" descr="C:\Users\USER\Desktop\ласточкаа\P1110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088232" cy="1566174"/>
          </a:xfrm>
          <a:prstGeom prst="rect">
            <a:avLst/>
          </a:prstGeom>
          <a:noFill/>
        </p:spPr>
      </p:pic>
      <p:pic>
        <p:nvPicPr>
          <p:cNvPr id="3077" name="Picture 5" descr="C:\Users\USER\Desktop\ласточкаа\P11108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716016" y="4509120"/>
            <a:ext cx="2304256" cy="1728192"/>
          </a:xfrm>
          <a:prstGeom prst="rect">
            <a:avLst/>
          </a:prstGeom>
          <a:noFill/>
        </p:spPr>
      </p:pic>
      <p:pic>
        <p:nvPicPr>
          <p:cNvPr id="3078" name="Picture 6" descr="C:\Users\USER\Desktop\ласточкаа\P11108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921261" y="4824155"/>
            <a:ext cx="2016222" cy="1530168"/>
          </a:xfrm>
          <a:prstGeom prst="rect">
            <a:avLst/>
          </a:prstGeom>
          <a:noFill/>
        </p:spPr>
      </p:pic>
      <p:pic>
        <p:nvPicPr>
          <p:cNvPr id="3079" name="Picture 7" descr="C:\Users\USER\Desktop\садик тарас\P10607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013176"/>
            <a:ext cx="2652553" cy="1492061"/>
          </a:xfrm>
          <a:prstGeom prst="rect">
            <a:avLst/>
          </a:prstGeom>
          <a:noFill/>
        </p:spPr>
      </p:pic>
      <p:pic>
        <p:nvPicPr>
          <p:cNvPr id="3080" name="Picture 8" descr="C:\Users\USER\Desktop\садик тарас\P106079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3111837" y="5393219"/>
            <a:ext cx="1408157" cy="792088"/>
          </a:xfrm>
          <a:prstGeom prst="rect">
            <a:avLst/>
          </a:prstGeom>
          <a:noFill/>
        </p:spPr>
      </p:pic>
      <p:pic>
        <p:nvPicPr>
          <p:cNvPr id="3081" name="Picture 9" descr="C:\Users\USER\Desktop\садик тарас\P106079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4005064"/>
            <a:ext cx="1676444" cy="9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000108"/>
            <a:ext cx="6884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Подвижные, конструктивные и дидактические игры.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7" name="Picture 3" descr="C:\Users\USER\Desktop\ласточкаа\P1110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94847" y="2933945"/>
            <a:ext cx="2952328" cy="2214246"/>
          </a:xfrm>
          <a:prstGeom prst="rect">
            <a:avLst/>
          </a:prstGeom>
          <a:noFill/>
        </p:spPr>
      </p:pic>
      <p:pic>
        <p:nvPicPr>
          <p:cNvPr id="1028" name="Picture 4" descr="C:\Users\USER\Desktop\ласточкаа\P1110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76872"/>
            <a:ext cx="2784310" cy="2088232"/>
          </a:xfrm>
          <a:prstGeom prst="rect">
            <a:avLst/>
          </a:prstGeom>
          <a:noFill/>
        </p:spPr>
      </p:pic>
      <p:pic>
        <p:nvPicPr>
          <p:cNvPr id="1029" name="Picture 5" descr="C:\Users\USER\Desktop\ласточкаа\P11108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581128"/>
            <a:ext cx="3228867" cy="1935596"/>
          </a:xfrm>
          <a:prstGeom prst="rect">
            <a:avLst/>
          </a:prstGeom>
          <a:noFill/>
        </p:spPr>
      </p:pic>
      <p:pic>
        <p:nvPicPr>
          <p:cNvPr id="1030" name="Picture 6" descr="C:\Users\USER\Desktop\садик тарас\P10607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509120"/>
            <a:ext cx="3384376" cy="2055602"/>
          </a:xfrm>
          <a:prstGeom prst="rect">
            <a:avLst/>
          </a:prstGeom>
          <a:noFill/>
        </p:spPr>
      </p:pic>
      <p:pic>
        <p:nvPicPr>
          <p:cNvPr id="1031" name="Picture 7" descr="C:\Users\USER\Desktop\ласточкаа\P11108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556" y="2348880"/>
            <a:ext cx="2904323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Игры с пальчиками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Исследовательская деятельность.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074" name="Picture 2" descr="C:\Users\USER\Desktop\ласточкаа\P1110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88840"/>
            <a:ext cx="2112235" cy="1728192"/>
          </a:xfrm>
          <a:prstGeom prst="rect">
            <a:avLst/>
          </a:prstGeom>
          <a:noFill/>
        </p:spPr>
      </p:pic>
      <p:pic>
        <p:nvPicPr>
          <p:cNvPr id="3075" name="Picture 3" descr="C:\Users\USER\Desktop\ласточкаа\P1110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1964378" cy="1584176"/>
          </a:xfrm>
          <a:prstGeom prst="rect">
            <a:avLst/>
          </a:prstGeom>
          <a:noFill/>
        </p:spPr>
      </p:pic>
      <p:pic>
        <p:nvPicPr>
          <p:cNvPr id="3077" name="Picture 5" descr="C:\Users\USER\Desktop\садик тарас\P1060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501008"/>
            <a:ext cx="1954502" cy="1152128"/>
          </a:xfrm>
          <a:prstGeom prst="rect">
            <a:avLst/>
          </a:prstGeom>
          <a:noFill/>
        </p:spPr>
      </p:pic>
      <p:pic>
        <p:nvPicPr>
          <p:cNvPr id="3078" name="Picture 6" descr="C:\Users\USER\Desktop\садик тарас\P1060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204864"/>
            <a:ext cx="1617022" cy="1152128"/>
          </a:xfrm>
          <a:prstGeom prst="rect">
            <a:avLst/>
          </a:prstGeom>
          <a:noFill/>
        </p:spPr>
      </p:pic>
      <p:pic>
        <p:nvPicPr>
          <p:cNvPr id="3079" name="Picture 7" descr="C:\Users\USER\Desktop\садик тарас\P10605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864900" y="3712164"/>
            <a:ext cx="1502432" cy="1080120"/>
          </a:xfrm>
          <a:prstGeom prst="rect">
            <a:avLst/>
          </a:prstGeom>
          <a:noFill/>
        </p:spPr>
      </p:pic>
      <p:pic>
        <p:nvPicPr>
          <p:cNvPr id="3080" name="Picture 8" descr="C:\Users\USER\Desktop\садик тарас\P10606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348880"/>
            <a:ext cx="1785798" cy="1152128"/>
          </a:xfrm>
          <a:prstGeom prst="rect">
            <a:avLst/>
          </a:prstGeom>
          <a:noFill/>
        </p:spPr>
      </p:pic>
      <p:pic>
        <p:nvPicPr>
          <p:cNvPr id="3081" name="Picture 9" descr="C:\Users\USER\Desktop\садик тарас\P10606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2736518" y="4328378"/>
            <a:ext cx="2016224" cy="1369596"/>
          </a:xfrm>
          <a:prstGeom prst="rect">
            <a:avLst/>
          </a:prstGeom>
          <a:noFill/>
        </p:spPr>
      </p:pic>
      <p:pic>
        <p:nvPicPr>
          <p:cNvPr id="4098" name="Picture 2" descr="C:\Users\USER\Desktop\садик тарас\P106063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4797152"/>
            <a:ext cx="3456384" cy="1800200"/>
          </a:xfrm>
          <a:prstGeom prst="rect">
            <a:avLst/>
          </a:prstGeom>
          <a:noFill/>
        </p:spPr>
      </p:pic>
      <p:pic>
        <p:nvPicPr>
          <p:cNvPr id="2051" name="Picture 3" descr="C:\Users\USER\Desktop\ласточкаа\P111082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4437112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</a:rPr>
              <a:t>      Хороводные игры, кукольный театр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F:\Новая папка (3)\P1110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49080"/>
            <a:ext cx="2448272" cy="2162407"/>
          </a:xfrm>
          <a:prstGeom prst="rect">
            <a:avLst/>
          </a:prstGeom>
          <a:noFill/>
        </p:spPr>
      </p:pic>
      <p:pic>
        <p:nvPicPr>
          <p:cNvPr id="1027" name="Picture 3" descr="C:\Users\USER\Desktop\ласточкаа\P1110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59197" y="2281563"/>
            <a:ext cx="2088232" cy="1934834"/>
          </a:xfrm>
          <a:prstGeom prst="rect">
            <a:avLst/>
          </a:prstGeom>
          <a:noFill/>
        </p:spPr>
      </p:pic>
      <p:pic>
        <p:nvPicPr>
          <p:cNvPr id="1028" name="Picture 4" descr="C:\Users\USER\Desktop\ласточкаа\P1110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941333" y="5020107"/>
            <a:ext cx="1783636" cy="1337727"/>
          </a:xfrm>
          <a:prstGeom prst="rect">
            <a:avLst/>
          </a:prstGeom>
          <a:noFill/>
        </p:spPr>
      </p:pic>
      <p:pic>
        <p:nvPicPr>
          <p:cNvPr id="2050" name="Picture 2" descr="C:\Users\USER\Desktop\ласточкаа\P1110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045377" y="2387673"/>
            <a:ext cx="2520279" cy="2010646"/>
          </a:xfrm>
          <a:prstGeom prst="rect">
            <a:avLst/>
          </a:prstGeom>
          <a:noFill/>
        </p:spPr>
      </p:pic>
      <p:pic>
        <p:nvPicPr>
          <p:cNvPr id="2051" name="Picture 3" descr="F:\Новая папка (3)\P11106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941168"/>
            <a:ext cx="1920213" cy="1440160"/>
          </a:xfrm>
          <a:prstGeom prst="rect">
            <a:avLst/>
          </a:prstGeom>
          <a:noFill/>
        </p:spPr>
      </p:pic>
      <p:pic>
        <p:nvPicPr>
          <p:cNvPr id="3074" name="Picture 2" descr="C:\Users\USER\Desktop\ласточкаа\P11108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2204864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           Сладкий час.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   Наблюдение из окна.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050" name="Picture 2" descr="C:\Users\USER\Desktop\ласточкаа\P1110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88840"/>
            <a:ext cx="2880320" cy="2088232"/>
          </a:xfrm>
          <a:prstGeom prst="rect">
            <a:avLst/>
          </a:prstGeom>
          <a:noFill/>
        </p:spPr>
      </p:pic>
      <p:pic>
        <p:nvPicPr>
          <p:cNvPr id="2051" name="Picture 3" descr="C:\Users\USER\Desktop\ласточкаа\P1110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5104"/>
            <a:ext cx="2688299" cy="201622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2471936" cy="197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19" y="4581128"/>
            <a:ext cx="2364725" cy="166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161941" y="2454684"/>
            <a:ext cx="3074681" cy="99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USER\Pictures\1180994448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149080"/>
            <a:ext cx="1440160" cy="2144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268760"/>
            <a:ext cx="6336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Создание фотоальбома «Я и мой мир».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 descr="G:\DCIM\111_PANA\P1110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32932">
            <a:off x="4801533" y="4628804"/>
            <a:ext cx="2112235" cy="1584176"/>
          </a:xfrm>
          <a:prstGeom prst="rect">
            <a:avLst/>
          </a:prstGeom>
          <a:noFill/>
        </p:spPr>
      </p:pic>
      <p:pic>
        <p:nvPicPr>
          <p:cNvPr id="1027" name="Picture 3" descr="G:\DCIM\111_PANA\P11108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40354" y="-11116616"/>
            <a:ext cx="2784309" cy="2088232"/>
          </a:xfrm>
          <a:prstGeom prst="rect">
            <a:avLst/>
          </a:prstGeom>
          <a:noFill/>
        </p:spPr>
      </p:pic>
      <p:pic>
        <p:nvPicPr>
          <p:cNvPr id="6" name="Picture 4" descr="G:\DCIM\111_PANA\P11108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30071">
            <a:off x="295292" y="4457788"/>
            <a:ext cx="2344557" cy="1758418"/>
          </a:xfrm>
          <a:prstGeom prst="rect">
            <a:avLst/>
          </a:prstGeom>
          <a:noFill/>
        </p:spPr>
      </p:pic>
      <p:pic>
        <p:nvPicPr>
          <p:cNvPr id="1029" name="Picture 5" descr="G:\DCIM\111_PANA\P11108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984360">
            <a:off x="1979712" y="4509120"/>
            <a:ext cx="2304256" cy="1728192"/>
          </a:xfrm>
          <a:prstGeom prst="rect">
            <a:avLst/>
          </a:prstGeom>
          <a:noFill/>
        </p:spPr>
      </p:pic>
      <p:pic>
        <p:nvPicPr>
          <p:cNvPr id="1030" name="Picture 6" descr="G:\DCIM\111_PANA\P11108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90123">
            <a:off x="6292953" y="4242614"/>
            <a:ext cx="2618639" cy="1963979"/>
          </a:xfrm>
          <a:prstGeom prst="rect">
            <a:avLst/>
          </a:prstGeom>
          <a:noFill/>
        </p:spPr>
      </p:pic>
      <p:pic>
        <p:nvPicPr>
          <p:cNvPr id="1031" name="Picture 7" descr="G:\DCIM\111_PANA\P111087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435084" y="2012178"/>
            <a:ext cx="2555776" cy="1916832"/>
          </a:xfrm>
          <a:prstGeom prst="rect">
            <a:avLst/>
          </a:prstGeom>
          <a:noFill/>
        </p:spPr>
      </p:pic>
      <p:pic>
        <p:nvPicPr>
          <p:cNvPr id="1032" name="Picture 8" descr="G:\DCIM\111_PANA\P111087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744748">
            <a:off x="807068" y="2095579"/>
            <a:ext cx="2496278" cy="187220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772340">
            <a:off x="6202518" y="1804375"/>
            <a:ext cx="1865674" cy="25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 flipH="1">
            <a:off x="8686800" y="1600201"/>
            <a:ext cx="61664" cy="1006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219</Words>
  <Application>Microsoft Office PowerPoint</Application>
  <PresentationFormat>Экран (4:3)</PresentationFormat>
  <Paragraphs>37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цель</vt:lpstr>
      <vt:lpstr>задачи</vt:lpstr>
      <vt:lpstr>Формы работы</vt:lpstr>
      <vt:lpstr>Слайд 5</vt:lpstr>
      <vt:lpstr>Слайд 6</vt:lpstr>
      <vt:lpstr>Слайд 7</vt:lpstr>
      <vt:lpstr> </vt:lpstr>
      <vt:lpstr>Слайд 9</vt:lpstr>
      <vt:lpstr>        «Мы тревожимся о том, каким человеком вырастет наш ребенок;  но забываем, что он уже человек».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Home</cp:lastModifiedBy>
  <cp:revision>81</cp:revision>
  <dcterms:created xsi:type="dcterms:W3CDTF">2011-01-05T18:50:44Z</dcterms:created>
  <dcterms:modified xsi:type="dcterms:W3CDTF">2025-10-26T16:19:43Z</dcterms:modified>
</cp:coreProperties>
</file>