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93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24.08.2025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24.08.2025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72000" y="2214554"/>
            <a:ext cx="4572000" cy="192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850"/>
              </a:lnSpc>
            </a:pP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Nunito Semi Bold" pitchFamily="34" charset="-122"/>
                <a:cs typeface="Times New Roman" pitchFamily="18" charset="0"/>
              </a:rPr>
              <a:t>Заочная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Nunito Semi Bold" pitchFamily="34" charset="-122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Nunito Semi Bold" pitchFamily="34" charset="-122"/>
                <a:cs typeface="Times New Roman" pitchFamily="18" charset="0"/>
              </a:rPr>
              <a:t>экскурсия</a:t>
            </a:r>
            <a:endParaRPr lang="ru-RU" sz="3600" dirty="0" smtClean="0">
              <a:solidFill>
                <a:srgbClr val="000000"/>
              </a:solidFill>
              <a:latin typeface="Times New Roman" pitchFamily="18" charset="0"/>
              <a:ea typeface="Nunito Semi Bold" pitchFamily="34" charset="-122"/>
              <a:cs typeface="Times New Roman" pitchFamily="18" charset="0"/>
            </a:endParaRPr>
          </a:p>
          <a:p>
            <a:pPr algn="ctr">
              <a:lnSpc>
                <a:spcPts val="4850"/>
              </a:lnSpc>
            </a:pP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Nunito Semi Bold" pitchFamily="34" charset="-122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Nunito Semi Bold" pitchFamily="34" charset="-122"/>
                <a:cs typeface="Times New Roman" pitchFamily="18" charset="0"/>
              </a:rPr>
              <a:t>в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Nunito Semi Bold" pitchFamily="34" charset="-122"/>
                <a:cs typeface="Times New Roman" pitchFamily="18" charset="0"/>
              </a:rPr>
              <a:t>дом-музей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Nunito Semi Bold" pitchFamily="34" charset="-122"/>
                <a:cs typeface="Times New Roman" pitchFamily="18" charset="0"/>
              </a:rPr>
              <a:t> </a:t>
            </a:r>
            <a:endParaRPr lang="ru-RU" sz="3600" dirty="0" smtClean="0">
              <a:solidFill>
                <a:srgbClr val="000000"/>
              </a:solidFill>
              <a:latin typeface="Times New Roman" pitchFamily="18" charset="0"/>
              <a:ea typeface="Nunito Semi Bold" pitchFamily="34" charset="-122"/>
              <a:cs typeface="Times New Roman" pitchFamily="18" charset="0"/>
            </a:endParaRPr>
          </a:p>
          <a:p>
            <a:pPr algn="ctr">
              <a:lnSpc>
                <a:spcPts val="4850"/>
              </a:lnSpc>
            </a:pP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Nunito Semi Bold" pitchFamily="34" charset="-122"/>
                <a:cs typeface="Times New Roman" pitchFamily="18" charset="0"/>
              </a:rPr>
              <a:t>В.К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Nunito Semi Bold" pitchFamily="34" charset="-122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Nunito Semi Bold" pitchFamily="34" charset="-122"/>
                <a:cs typeface="Times New Roman" pitchFamily="18" charset="0"/>
              </a:rPr>
              <a:t>Арсеньева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29190" y="4857760"/>
            <a:ext cx="3651128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г.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Владивосток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ул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Арсеньева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7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4546" y="357166"/>
            <a:ext cx="4371197" cy="5924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850"/>
              </a:lnSpc>
            </a:pPr>
            <a:r>
              <a:rPr lang="en-US" dirty="0" err="1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Заключение</a:t>
            </a:r>
            <a:r>
              <a:rPr lang="en-US" dirty="0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: </a:t>
            </a:r>
            <a:r>
              <a:rPr lang="en-US" dirty="0" err="1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Наследие</a:t>
            </a:r>
            <a:r>
              <a:rPr lang="en-US" dirty="0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В.К. </a:t>
            </a:r>
            <a:r>
              <a:rPr lang="en-US" dirty="0" err="1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Арсеньева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1142984"/>
            <a:ext cx="4071966" cy="5427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Дом-музей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В.К.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Арсеньева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—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это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не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просто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собрание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старинных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вещей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а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живое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свидетельство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жизни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и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подвига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великого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человека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который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посвятил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себя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изучению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и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сохранению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уникального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Дальневосточного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края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Каждая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экспозиция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здесь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помогает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понять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важность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бережного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отношения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к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природе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и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культурному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наследию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которые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являются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нашим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общим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достоянием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Пусть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его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пример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вдохновит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новые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поколения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изучение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родной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земли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и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сохранение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её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богатств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для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будущих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поколений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!</a:t>
            </a:r>
            <a:endParaRPr lang="en-US" dirty="0"/>
          </a:p>
        </p:txBody>
      </p:sp>
      <p:pic>
        <p:nvPicPr>
          <p:cNvPr id="19458" name="Picture 2" descr="https://avatars.mds.yandex.net/get-altay/13220791/2a00000192ca90b72de12ecc76483db6aa56/XX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285860"/>
            <a:ext cx="3804074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571480"/>
            <a:ext cx="221457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400" dirty="0" err="1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Вход</a:t>
            </a:r>
            <a:r>
              <a:rPr lang="en-US" sz="2400" dirty="0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в </a:t>
            </a:r>
            <a:r>
              <a:rPr lang="en-US" sz="2400" dirty="0" err="1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музей</a:t>
            </a:r>
            <a:endParaRPr lang="en-US" sz="2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214422"/>
            <a:ext cx="3829335" cy="513160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14876" y="285728"/>
            <a:ext cx="41433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Дом-музей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Владимира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Клавдиевича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Арсеньева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выдающегося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исследователя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писателя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и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путешественника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расположен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в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самом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сердце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Владивостока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улице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названной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в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его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честь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–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Арсеньева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7.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Это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историческое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здание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построенное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в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начале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XX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века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с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гордостью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сохраняет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архитектурный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облик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той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эпохи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перенося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каждого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посетителя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во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времена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когда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жил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и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творил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Владимир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Клавдиевич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14876" y="3286124"/>
            <a:ext cx="42148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Уже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у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входа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в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музей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гостей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встречает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мемориальная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доска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с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портретом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Арсеньева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напоминающая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о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великом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вкладе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этого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человека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в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изучение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Дальнего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Востока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Каждый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элемент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фасада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рассказывает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свою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историю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создавая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уникальную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атмосферу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которая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предваряет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знакомство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с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жизнью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и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наследием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исследователя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внутри</a:t>
            </a:r>
            <a:r>
              <a:rPr lang="en-US" sz="16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avatars.mds.yandex.net/get-altay/1784631/2a00000185a469eaa5038971e80aa5c0ec58/XX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357562"/>
            <a:ext cx="4918054" cy="3277422"/>
          </a:xfrm>
          <a:prstGeom prst="rect">
            <a:avLst/>
          </a:prstGeom>
          <a:noFill/>
        </p:spPr>
      </p:pic>
      <p:pic>
        <p:nvPicPr>
          <p:cNvPr id="4" name="Picture 6" descr="https://avatars.mds.yandex.net/get-altay/14297579/2a00000196d1ec63e8699ae78a6688834fd7/XX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2000240"/>
            <a:ext cx="2210445" cy="2786082"/>
          </a:xfrm>
          <a:prstGeom prst="rect">
            <a:avLst/>
          </a:prstGeom>
          <a:noFill/>
        </p:spPr>
      </p:pic>
      <p:pic>
        <p:nvPicPr>
          <p:cNvPr id="5" name="Picture 4" descr="https://avatars.mds.yandex.net/get-altay/14800460/2a0000019417e9e533b4a7ba6fb058dddb26/XX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9" y="326471"/>
            <a:ext cx="5000659" cy="28167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785794"/>
            <a:ext cx="4045203" cy="36433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4348" y="142852"/>
            <a:ext cx="3698257" cy="5924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850"/>
              </a:lnSpc>
            </a:pPr>
            <a:r>
              <a:rPr lang="en-US" dirty="0" err="1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Рабочий</a:t>
            </a:r>
            <a:r>
              <a:rPr lang="en-US" dirty="0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кабинет</a:t>
            </a:r>
            <a:r>
              <a:rPr lang="en-US" dirty="0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В.К. </a:t>
            </a:r>
            <a:r>
              <a:rPr lang="en-US" dirty="0" err="1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Арсеньева</a:t>
            </a:r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285728"/>
            <a:ext cx="4429156" cy="3055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Сердце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дома-музея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—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рабочий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кабинет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Владимира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Клавдиевича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Арсеньева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Это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место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где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рождались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его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идеи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где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он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анализировал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данные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своих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многочисленных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экспедиций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и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писал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свои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знаменитые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труды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Центральное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место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здесь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занимает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массивный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деревянный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стол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заваленный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письменными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принадлежностями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картами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Дальнего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Востока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и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рукописями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</a:t>
            </a:r>
            <a:endParaRPr lang="en-US" sz="1400" b="1" dirty="0"/>
          </a:p>
        </p:txBody>
      </p:sp>
      <p:pic>
        <p:nvPicPr>
          <p:cNvPr id="17410" name="Picture 2" descr="https://avatars.mds.yandex.net/get-altay/13052575/2a0000019226c4e8f5ab7c94e000f748856b/XX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3500438"/>
            <a:ext cx="5632434" cy="31726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avatars.mds.yandex.net/get-altay/9704097/2a0000018b13ee6c92e38c84922fa05e2f49/XX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428604"/>
            <a:ext cx="3949978" cy="592935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429124" y="857232"/>
            <a:ext cx="4000528" cy="272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стенах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кабинета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развешаны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фотографии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из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экспедиций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которые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передают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дух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приключений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и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открытий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а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также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портреты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его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современников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–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коллег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друзей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единомышленников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Каждый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предмет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в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этом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кабинете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пропитан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духом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творчества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неутомимого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труда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и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глубокой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любви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к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родному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краю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</a:t>
            </a:r>
            <a:endParaRPr lang="en-US" sz="1400" b="1" dirty="0"/>
          </a:p>
        </p:txBody>
      </p:sp>
      <p:pic>
        <p:nvPicPr>
          <p:cNvPr id="16388" name="Picture 4" descr="https://avatars.mds.yandex.net/get-altay/13052575/2a0000019226c4e8f5ab7c94e000f748856b/XX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786190"/>
            <a:ext cx="4556871" cy="25668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43438" y="142852"/>
            <a:ext cx="4116256" cy="515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dirty="0" err="1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Зал</a:t>
            </a:r>
            <a:r>
              <a:rPr lang="en-US" dirty="0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с </a:t>
            </a:r>
            <a:r>
              <a:rPr lang="en-US" dirty="0" err="1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фотографиями</a:t>
            </a:r>
            <a:r>
              <a:rPr lang="en-US" dirty="0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и</a:t>
            </a:r>
            <a:r>
              <a:rPr lang="ru-RU" dirty="0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документами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avatars.mds.yandex.net/get-altay/14703533/2a000001953760360fbb1ad7fd00e86fe135/XX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428604"/>
            <a:ext cx="3138696" cy="557216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00562" y="642918"/>
            <a:ext cx="3293722" cy="361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100"/>
              </a:lnSpc>
            </a:pPr>
            <a:r>
              <a:rPr lang="en-US" dirty="0" err="1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Инструменты</a:t>
            </a:r>
            <a:r>
              <a:rPr lang="en-US" dirty="0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исследователя</a:t>
            </a:r>
            <a:endParaRPr lang="en-US" dirty="0"/>
          </a:p>
        </p:txBody>
      </p:sp>
      <p:pic>
        <p:nvPicPr>
          <p:cNvPr id="23556" name="Picture 4" descr="https://avatars.mds.yandex.net/get-altay/9831576/2a00000191468db9c449b4c427cbee72b2e8/XX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214422"/>
            <a:ext cx="2883796" cy="5119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32" y="0"/>
            <a:ext cx="4786346" cy="848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900"/>
              </a:lnSpc>
            </a:pPr>
            <a:r>
              <a:rPr lang="en-US" dirty="0" err="1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Экспозиция</a:t>
            </a:r>
            <a:r>
              <a:rPr lang="en-US" dirty="0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личных</a:t>
            </a:r>
            <a:r>
              <a:rPr lang="en-US" dirty="0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вещей</a:t>
            </a:r>
            <a:endParaRPr lang="en-US" dirty="0"/>
          </a:p>
        </p:txBody>
      </p:sp>
      <p:pic>
        <p:nvPicPr>
          <p:cNvPr id="22530" name="Picture 2" descr="https://avatars.mds.yandex.net/get-altay/11356085/2a0000019226c468f031d391a0e43f1e8362/XX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2286016" cy="2823821"/>
          </a:xfrm>
          <a:prstGeom prst="rect">
            <a:avLst/>
          </a:prstGeom>
          <a:noFill/>
        </p:spPr>
      </p:pic>
      <p:pic>
        <p:nvPicPr>
          <p:cNvPr id="22532" name="Picture 4" descr="https://avatars.mds.yandex.net/get-altay/10869107/2a0000018a8e2d54254a55a1e776dc4d3d59/XX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857232"/>
            <a:ext cx="2286016" cy="2786082"/>
          </a:xfrm>
          <a:prstGeom prst="rect">
            <a:avLst/>
          </a:prstGeom>
          <a:noFill/>
        </p:spPr>
      </p:pic>
      <p:pic>
        <p:nvPicPr>
          <p:cNvPr id="22536" name="Picture 8" descr="https://avatars.mds.yandex.net/get-altay/15131175/2a00000196d1ed067da7db20fe0fac3ce94f/XX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857628"/>
            <a:ext cx="3548002" cy="2661002"/>
          </a:xfrm>
          <a:prstGeom prst="rect">
            <a:avLst/>
          </a:prstGeom>
          <a:noFill/>
        </p:spPr>
      </p:pic>
      <p:pic>
        <p:nvPicPr>
          <p:cNvPr id="22538" name="Picture 10" descr="https://avatars.mds.yandex.net/get-altay/9847279/2a0000018e12280c6349d45a467e11b85dc3/XXX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4810" y="3929066"/>
            <a:ext cx="1446606" cy="2571744"/>
          </a:xfrm>
          <a:prstGeom prst="rect">
            <a:avLst/>
          </a:prstGeom>
          <a:noFill/>
        </p:spPr>
      </p:pic>
      <p:pic>
        <p:nvPicPr>
          <p:cNvPr id="22540" name="Picture 12" descr="https://avatars.mds.yandex.net/get-altay/10700095/2a0000018b56e345c51090c30d4822978a88/XX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3857628"/>
            <a:ext cx="1941492" cy="2588657"/>
          </a:xfrm>
          <a:prstGeom prst="rect">
            <a:avLst/>
          </a:prstGeom>
          <a:noFill/>
        </p:spPr>
      </p:pic>
      <p:pic>
        <p:nvPicPr>
          <p:cNvPr id="22542" name="Picture 14" descr="https://avatars.mds.yandex.net/get-altay/6514890/2a0000018a8e2d55baadb560098f910e81a5/XXX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857232"/>
            <a:ext cx="2255043" cy="28162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0"/>
            <a:ext cx="6357950" cy="533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sz="2000" dirty="0" err="1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Комната</a:t>
            </a:r>
            <a:r>
              <a:rPr lang="en-US" sz="2000" dirty="0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с </a:t>
            </a:r>
            <a:r>
              <a:rPr lang="en-US" sz="2000" dirty="0" err="1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этнографическими</a:t>
            </a:r>
            <a:r>
              <a:rPr lang="en-US" sz="2000" dirty="0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экспонатами</a:t>
            </a:r>
            <a:endParaRPr lang="en-US" sz="2000" dirty="0"/>
          </a:p>
        </p:txBody>
      </p:sp>
      <p:pic>
        <p:nvPicPr>
          <p:cNvPr id="21506" name="Picture 2" descr="https://avatars.mds.yandex.net/get-altay/1583511/2a00000185a46b20a0941400e16ab4e52e1f/XX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857232"/>
            <a:ext cx="6064048" cy="3714776"/>
          </a:xfrm>
          <a:prstGeom prst="rect">
            <a:avLst/>
          </a:prstGeom>
          <a:noFill/>
        </p:spPr>
      </p:pic>
      <p:pic>
        <p:nvPicPr>
          <p:cNvPr id="21508" name="Picture 4" descr="https://avatars.mds.yandex.net/get-altay/14702189/2a00000196d1ec4ce73b391161169f4c420f/XX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2643182"/>
            <a:ext cx="3013062" cy="401741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57224" y="4765119"/>
            <a:ext cx="435768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sz="14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Особое</a:t>
            </a:r>
            <a:r>
              <a:rPr lang="en-US" sz="14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место</a:t>
            </a:r>
            <a:r>
              <a:rPr lang="en-US" sz="14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в </a:t>
            </a:r>
            <a:r>
              <a:rPr lang="en-US" sz="14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музее</a:t>
            </a:r>
            <a:r>
              <a:rPr lang="en-US" sz="14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занимает</a:t>
            </a:r>
            <a:r>
              <a:rPr lang="en-US" sz="14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комната</a:t>
            </a:r>
            <a:r>
              <a:rPr lang="en-US" sz="14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посвященная</a:t>
            </a:r>
            <a:r>
              <a:rPr lang="en-US" sz="14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этнографическим</a:t>
            </a:r>
            <a:r>
              <a:rPr lang="en-US" sz="14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экспонатам</a:t>
            </a:r>
            <a:r>
              <a:rPr lang="en-US" sz="14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 </a:t>
            </a:r>
            <a:r>
              <a:rPr lang="en-US" sz="14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Здесь</a:t>
            </a:r>
            <a:r>
              <a:rPr lang="en-US" sz="14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собрана</a:t>
            </a:r>
            <a:r>
              <a:rPr lang="en-US" sz="14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богатая</a:t>
            </a:r>
            <a:r>
              <a:rPr lang="en-US" sz="14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коллекция</a:t>
            </a:r>
            <a:r>
              <a:rPr lang="en-US" sz="14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предметов</a:t>
            </a:r>
            <a:r>
              <a:rPr lang="en-US" sz="14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быта</a:t>
            </a:r>
            <a:r>
              <a:rPr lang="en-US" sz="14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и </a:t>
            </a:r>
            <a:r>
              <a:rPr lang="en-US" sz="14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культуры</a:t>
            </a:r>
            <a:r>
              <a:rPr lang="en-US" sz="14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коренных</a:t>
            </a:r>
            <a:r>
              <a:rPr lang="en-US" sz="14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народов</a:t>
            </a:r>
            <a:r>
              <a:rPr lang="en-US" sz="14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Дальнего</a:t>
            </a:r>
            <a:r>
              <a:rPr lang="en-US" sz="14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Востока</a:t>
            </a:r>
            <a:r>
              <a:rPr lang="en-US" sz="14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собранных</a:t>
            </a:r>
            <a:r>
              <a:rPr lang="en-US" sz="14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Владимиром</a:t>
            </a:r>
            <a:r>
              <a:rPr lang="en-US" sz="14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Клавдиевичем</a:t>
            </a:r>
            <a:r>
              <a:rPr lang="en-US" sz="14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Арсеньевым</a:t>
            </a:r>
            <a:r>
              <a:rPr lang="en-US" sz="14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во</a:t>
            </a:r>
            <a:r>
              <a:rPr lang="en-US" sz="14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время</a:t>
            </a:r>
            <a:r>
              <a:rPr lang="en-US" sz="14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его</a:t>
            </a:r>
            <a:r>
              <a:rPr lang="en-US" sz="1400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экспедиций</a:t>
            </a:r>
            <a:r>
              <a:rPr lang="en-US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avatars.mds.yandex.net/get-altay/11420721/2a0000018e1227e7ff545ca265cb3bd55f8b/XX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642918"/>
            <a:ext cx="2857520" cy="508003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57620" y="142852"/>
            <a:ext cx="4572000" cy="526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850"/>
              </a:lnSpc>
            </a:pPr>
            <a:r>
              <a:rPr lang="ru-RU" dirty="0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О</a:t>
            </a:r>
            <a:r>
              <a:rPr lang="en-US" dirty="0" err="1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бразовательные</a:t>
            </a:r>
            <a:r>
              <a:rPr lang="en-US" dirty="0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программы</a:t>
            </a:r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86182" y="785794"/>
            <a:ext cx="4857784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Дом-музей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В.К.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Арсеньева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активно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использует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современные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технологии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чтобы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сделать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наследие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великого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исследователя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доступным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для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самой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широкой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аудитории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Специально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для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тех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кто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не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может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посетить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музей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лично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разработаны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увлекательные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онлайн-экскурсии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Они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позволяют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прогуляться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залам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дома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рассмотреть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экспонаты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и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узнать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интересные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факты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из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жизни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Арсеньева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не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выходя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из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дома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</a:t>
            </a:r>
            <a:endParaRPr lang="en-US" sz="1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86182" y="3714752"/>
            <a:ext cx="4857784" cy="2164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Для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школьников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и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студентов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музей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предлагает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интерактивные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занятия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и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образовательные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программы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Эти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программы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направлены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развитие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интереса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к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истории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и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природе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Дальнего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Востока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а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также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популяризацию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научного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наследия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Владимира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Клавдиевича</a:t>
            </a:r>
            <a:r>
              <a:rPr lang="en-US" sz="1400" b="1" dirty="0" smtClean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</a:t>
            </a:r>
            <a:endParaRPr lang="en-US" sz="1400" b="1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44</TotalTime>
  <Words>440</Words>
  <PresentationFormat>Экран (4:3)</PresentationFormat>
  <Paragraphs>20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Бумажная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AMD</dc:creator>
  <cp:lastModifiedBy>ANDREY</cp:lastModifiedBy>
  <cp:revision>6</cp:revision>
  <dcterms:created xsi:type="dcterms:W3CDTF">2025-08-24T01:17:09Z</dcterms:created>
  <dcterms:modified xsi:type="dcterms:W3CDTF">2025-08-24T02:11:54Z</dcterms:modified>
</cp:coreProperties>
</file>