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88" r:id="rId3"/>
    <p:sldId id="294" r:id="rId4"/>
    <p:sldId id="293" r:id="rId5"/>
    <p:sldId id="295" r:id="rId6"/>
    <p:sldId id="296" r:id="rId7"/>
    <p:sldId id="300" r:id="rId8"/>
    <p:sldId id="301" r:id="rId9"/>
    <p:sldId id="302" r:id="rId10"/>
    <p:sldId id="298" r:id="rId11"/>
    <p:sldId id="299" r:id="rId12"/>
    <p:sldId id="297" r:id="rId13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Montserrat Medium" panose="020B0604020202020204" charset="-52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816" y="-1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321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Vi\Downloads\Логотип палитры цветной_page-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9" y="1921848"/>
            <a:ext cx="8169442" cy="109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61;p14"/>
          <p:cNvSpPr txBox="1">
            <a:spLocks/>
          </p:cNvSpPr>
          <p:nvPr/>
        </p:nvSpPr>
        <p:spPr>
          <a:xfrm>
            <a:off x="2440035" y="4461616"/>
            <a:ext cx="6639930" cy="55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  <a:ea typeface="Montserrat Medium"/>
                <a:cs typeface="Montserrat Medium"/>
                <a:sym typeface="Montserrat Medium"/>
              </a:rPr>
              <a:t>Педагог: Киселева Виктория Алексеевна</a:t>
            </a:r>
            <a:endParaRPr lang="ru-RU" sz="1800" dirty="0">
              <a:solidFill>
                <a:srgbClr val="0070C0"/>
              </a:solidFill>
              <a:latin typeface="Arial Black" panose="020B0A04020102020204" pitchFamily="34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" name="Google Shape;61;p14"/>
          <p:cNvSpPr txBox="1">
            <a:spLocks/>
          </p:cNvSpPr>
          <p:nvPr/>
        </p:nvSpPr>
        <p:spPr>
          <a:xfrm>
            <a:off x="1252035" y="182094"/>
            <a:ext cx="6639930" cy="919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Montserrat Medium"/>
                <a:cs typeface="Montserrat Medium"/>
                <a:sym typeface="Montserrat Medium"/>
              </a:rPr>
              <a:t>МАУДО г. Нижневартовска «ЦДТ»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  <a:ea typeface="Montserrat Medium"/>
                <a:cs typeface="Montserrat Medium"/>
                <a:sym typeface="Montserrat Medium"/>
              </a:rPr>
              <a:t>Детское творческое объединение: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pngmart.com/files/4/Frozen-Snowflake-PNG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38" y="284813"/>
            <a:ext cx="3492709" cy="349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gas-kvas.com/grafic/uploads/posts/2023-09/1695961210_gas-kvas-com-p-kartinki-png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9" y="622092"/>
            <a:ext cx="4249736" cy="315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3200" y="4056519"/>
            <a:ext cx="74663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Виды симметрии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371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pngmart.com/files/4/Frozen-Snowflake-PNG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38" y="284813"/>
            <a:ext cx="3492709" cy="349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gas-kvas.com/grafic/uploads/posts/2023-09/1695961210_gas-kvas-com-p-kartinki-png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9" y="622092"/>
            <a:ext cx="4249736" cy="315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2230" y="3809471"/>
            <a:ext cx="41747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Зеркальная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6492" y="3809470"/>
            <a:ext cx="31229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Лучевая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0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pngmart.com/files/4/Frozen-Snowflake-PNG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38" y="284813"/>
            <a:ext cx="3492709" cy="349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gas-kvas.com/grafic/uploads/posts/2023-09/1695961210_gas-kvas-com-p-kartinki-png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9" y="622092"/>
            <a:ext cx="4249736" cy="315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2230" y="3809471"/>
            <a:ext cx="41747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Зеркальная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46492" y="3809470"/>
            <a:ext cx="31229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Лучевая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397" y="1034321"/>
            <a:ext cx="45719" cy="283314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915156" y="219854"/>
            <a:ext cx="52618" cy="376003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58988" y="2031541"/>
            <a:ext cx="3764953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751758">
            <a:off x="5137915" y="2054400"/>
            <a:ext cx="3764953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9824943">
            <a:off x="5112360" y="2008307"/>
            <a:ext cx="3764953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2-03/1646869816_67-kartinkin-net-p-kartinki-soma-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9" y="1058733"/>
            <a:ext cx="2806022" cy="253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162" y="3588894"/>
            <a:ext cx="24082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 = 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9" name="Picture 5" descr="https://media.baamboozle.com/uploads/images/48182/1601643335_312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63" y="1100266"/>
            <a:ext cx="2488629" cy="24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736992" y="1236583"/>
            <a:ext cx="150000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11943" y="1226431"/>
            <a:ext cx="150000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endParaRPr lang="ru-RU" sz="13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51029" y="517162"/>
            <a:ext cx="14375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94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9587" y="1838264"/>
            <a:ext cx="786006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СИММЕТРИ</a:t>
            </a:r>
            <a:r>
              <a:rPr lang="ru-RU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</a:t>
            </a:r>
            <a:endParaRPr lang="ru-RU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85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5816" y="1172909"/>
            <a:ext cx="4731326" cy="27245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2800" b="1" u="sng" dirty="0" smtClean="0">
                <a:solidFill>
                  <a:schemeClr val="tx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Симметрия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 - </a:t>
            </a:r>
            <a:r>
              <a:rPr lang="ru-RU" sz="2800" dirty="0">
                <a:solidFill>
                  <a:schemeClr val="tx1"/>
                </a:solidFill>
              </a:rPr>
              <a:t>это соразмерность, пропорциональность, одинаковость в расположении частей.</a:t>
            </a:r>
            <a:endParaRPr sz="2400" dirty="0">
              <a:solidFill>
                <a:schemeClr val="tx1"/>
              </a:solidFill>
              <a:latin typeface="+mj-lt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50" name="Picture 2" descr="https://gas-kvas.com/grafic/uploads/posts/2023-09/1695961210_gas-kvas-com-p-kartinki-png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56" y="929390"/>
            <a:ext cx="4249736" cy="315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3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s://i.pinimg.com/originals/da/d7/dc/dad7dcf628899ad2efa0475b61bafad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r="10509" b="7951"/>
          <a:stretch/>
        </p:blipFill>
        <p:spPr bwMode="auto">
          <a:xfrm>
            <a:off x="5613816" y="2020309"/>
            <a:ext cx="3530184" cy="268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dn130.picsart.com/2458768830002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3659" y="1667921"/>
            <a:ext cx="2916819" cy="320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poknok.art/uploads/posts/2022-11/1668553467_1-poknok-art-p-golova-sovi-foto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79" y="2307874"/>
            <a:ext cx="2636322" cy="240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2800" y="442119"/>
            <a:ext cx="74663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Симметрия в природе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14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79" y="1591101"/>
            <a:ext cx="2217960" cy="331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https://static.tildacdn.com/tild3732-3038-4931-b339-373763643265/_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1" r="25712"/>
          <a:stretch/>
        </p:blipFill>
        <p:spPr bwMode="auto">
          <a:xfrm>
            <a:off x="6335077" y="1591101"/>
            <a:ext cx="2657127" cy="331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s://img-fotki.yandex.ru/get/5647/137106206.287/0_ae155_84f9f25b_or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3" t="7896" r="18620" b="9737"/>
          <a:stretch/>
        </p:blipFill>
        <p:spPr bwMode="auto">
          <a:xfrm>
            <a:off x="2573155" y="1591100"/>
            <a:ext cx="3642073" cy="331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5600" y="433635"/>
            <a:ext cx="80994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Симметрия в архитектуре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468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6512" y="2004519"/>
            <a:ext cx="786006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ОСЬ СИММЕТРИИ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7623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5816" y="1172909"/>
            <a:ext cx="4731326" cy="27245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2800" b="1" u="sng" dirty="0" smtClean="0">
                <a:solidFill>
                  <a:schemeClr val="tx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Ось симметрии</a:t>
            </a:r>
            <a:r>
              <a:rPr lang="ru-RU" sz="2800" dirty="0" smtClean="0">
                <a:solidFill>
                  <a:schemeClr val="tx1"/>
                </a:solidFill>
                <a:latin typeface="+mj-lt"/>
                <a:ea typeface="Montserrat Medium"/>
                <a:cs typeface="Montserrat Medium"/>
                <a:sym typeface="Montserrat Medium"/>
              </a:rPr>
              <a:t> - </a:t>
            </a:r>
            <a:r>
              <a:rPr lang="ru-RU" sz="2800" dirty="0">
                <a:solidFill>
                  <a:schemeClr val="tx1"/>
                </a:solidFill>
              </a:rPr>
              <a:t>это воображаемая линия сгиба в симметричных изображениях и предметах.</a:t>
            </a:r>
            <a:endParaRPr sz="2800" dirty="0">
              <a:solidFill>
                <a:schemeClr val="tx1"/>
              </a:solidFill>
              <a:sym typeface="Montserrat Medium"/>
            </a:endParaRPr>
          </a:p>
        </p:txBody>
      </p:sp>
      <p:pic>
        <p:nvPicPr>
          <p:cNvPr id="2050" name="Picture 2" descr="https://gas-kvas.com/grafic/uploads/posts/2023-09/1695961210_gas-kvas-com-p-kartinki-png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56" y="929390"/>
            <a:ext cx="4249736" cy="315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60324" y="929390"/>
            <a:ext cx="45719" cy="351428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2mpxrrcad19ou.cloudfront.net/item_images/352045/8570062_fullsiz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 b="6784"/>
          <a:stretch/>
        </p:blipFill>
        <p:spPr bwMode="auto">
          <a:xfrm>
            <a:off x="1274618" y="208730"/>
            <a:ext cx="6404624" cy="46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9060" y="2442489"/>
            <a:ext cx="45719" cy="24204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38697" y="208729"/>
            <a:ext cx="45719" cy="46542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91297" y="630382"/>
            <a:ext cx="45719" cy="42325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7068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62</Words>
  <Application>Microsoft Office PowerPoint</Application>
  <PresentationFormat>Экран (16:9)</PresentationFormat>
  <Paragraphs>18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Montserrat Medium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Vi</cp:lastModifiedBy>
  <cp:revision>31</cp:revision>
  <dcterms:modified xsi:type="dcterms:W3CDTF">2025-11-03T11:05:01Z</dcterms:modified>
</cp:coreProperties>
</file>