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70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-fotki.yandex.ru/get/9805/37366204.57d/0_124e8d_d34c38c4_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92954"/>
            <a:ext cx="2376264" cy="19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mae.pl/news/big/1345702090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133226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2996952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805/37366204.57d/0_124e8d_d34c38c4_L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98" y="264840"/>
            <a:ext cx="2376264" cy="19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669095"/>
            <a:ext cx="7569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51815" y="5343599"/>
            <a:ext cx="7200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 smtClean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86409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</a:rPr>
              <a:t>Муниципальное бюджетное общеобразовательное учреждение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                       </a:t>
            </a:r>
            <a:r>
              <a:rPr lang="ru-RU" sz="1800" dirty="0" smtClean="0">
                <a:solidFill>
                  <a:prstClr val="black"/>
                </a:solidFill>
              </a:rPr>
              <a:t>Центр </a:t>
            </a:r>
            <a:r>
              <a:rPr lang="ru-RU" sz="1800" dirty="0">
                <a:solidFill>
                  <a:prstClr val="black"/>
                </a:solidFill>
              </a:rPr>
              <a:t>образования №31 им. </a:t>
            </a:r>
            <a:r>
              <a:rPr lang="ru-RU" sz="1800" dirty="0" err="1">
                <a:solidFill>
                  <a:prstClr val="black"/>
                </a:solidFill>
              </a:rPr>
              <a:t>Р.П.Стащенко</a:t>
            </a: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628799"/>
            <a:ext cx="7488832" cy="5040561"/>
          </a:xfrm>
        </p:spPr>
        <p:txBody>
          <a:bodyPr/>
          <a:lstStyle/>
          <a:p>
            <a:r>
              <a:rPr lang="ru-RU" sz="2800" dirty="0">
                <a:solidFill>
                  <a:prstClr val="black"/>
                </a:solidFill>
              </a:rPr>
              <a:t>Исследовательская работа по географии.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b="1" dirty="0" smtClean="0">
                <a:solidFill>
                  <a:prstClr val="black"/>
                </a:solidFill>
              </a:rPr>
              <a:t>«Исследование кислотности атмосферных осадков в городе Тула»</a:t>
            </a:r>
          </a:p>
          <a:p>
            <a:endParaRPr lang="ru-RU" sz="2800" b="1" dirty="0">
              <a:solidFill>
                <a:prstClr val="black"/>
              </a:solidFill>
            </a:endParaRPr>
          </a:p>
          <a:p>
            <a:r>
              <a:rPr lang="ru-RU" sz="2800" b="1" dirty="0" smtClean="0">
                <a:solidFill>
                  <a:prstClr val="black"/>
                </a:solidFill>
              </a:rPr>
              <a:t>                                      </a:t>
            </a:r>
            <a:r>
              <a:rPr lang="ru-RU" sz="2000" dirty="0" smtClean="0">
                <a:solidFill>
                  <a:prstClr val="black"/>
                </a:solidFill>
              </a:rPr>
              <a:t>Работу </a:t>
            </a:r>
            <a:r>
              <a:rPr lang="ru-RU" sz="2000" dirty="0">
                <a:solidFill>
                  <a:prstClr val="black"/>
                </a:solidFill>
              </a:rPr>
              <a:t>выполнил: учащийся </a:t>
            </a:r>
            <a:r>
              <a:rPr lang="ru-RU" sz="2000" dirty="0" smtClean="0">
                <a:solidFill>
                  <a:prstClr val="black"/>
                </a:solidFill>
              </a:rPr>
              <a:t>6 </a:t>
            </a:r>
            <a:r>
              <a:rPr lang="ru-RU" sz="2000" dirty="0">
                <a:solidFill>
                  <a:prstClr val="black"/>
                </a:solidFill>
              </a:rPr>
              <a:t>Е класса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                                                                               МБОУ ЦО №31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                                                                                     </a:t>
            </a:r>
            <a:r>
              <a:rPr lang="ru-RU" sz="2000" dirty="0" smtClean="0">
                <a:solidFill>
                  <a:prstClr val="black"/>
                </a:solidFill>
              </a:rPr>
              <a:t>Шевяков </a:t>
            </a:r>
            <a:r>
              <a:rPr lang="ru-RU" sz="2000" dirty="0">
                <a:solidFill>
                  <a:prstClr val="black"/>
                </a:solidFill>
              </a:rPr>
              <a:t>Ярослав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                                                     </a:t>
            </a:r>
            <a:r>
              <a:rPr lang="ru-RU" sz="2000" dirty="0" smtClean="0">
                <a:solidFill>
                  <a:prstClr val="black"/>
                </a:solidFill>
              </a:rPr>
              <a:t>Руководитель</a:t>
            </a:r>
            <a:r>
              <a:rPr lang="ru-RU" sz="2000" dirty="0">
                <a:solidFill>
                  <a:prstClr val="black"/>
                </a:solidFill>
              </a:rPr>
              <a:t>: Шевякова Н.М.,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                                                                                        </a:t>
            </a:r>
            <a:r>
              <a:rPr lang="ru-RU" sz="2000" dirty="0" smtClean="0">
                <a:solidFill>
                  <a:prstClr val="black"/>
                </a:solidFill>
              </a:rPr>
              <a:t>учитель </a:t>
            </a:r>
            <a:r>
              <a:rPr lang="ru-RU" sz="2000" dirty="0">
                <a:solidFill>
                  <a:prstClr val="black"/>
                </a:solidFill>
              </a:rPr>
              <a:t>географии 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/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 smtClean="0">
                <a:solidFill>
                  <a:prstClr val="black"/>
                </a:solidFill>
              </a:rPr>
              <a:t>Тула 2025</a:t>
            </a:r>
            <a:r>
              <a:rPr lang="ru-RU" sz="2000" dirty="0">
                <a:solidFill>
                  <a:prstClr val="black"/>
                </a:solidFill>
              </a:rPr>
              <a:t/>
            </a:r>
            <a:br>
              <a:rPr lang="ru-RU" sz="2000" dirty="0">
                <a:solidFill>
                  <a:prstClr val="black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    </a:t>
            </a:r>
            <a:r>
              <a:rPr lang="ru-RU" sz="2800" b="1" dirty="0" smtClean="0"/>
              <a:t>Сравниваем результаты со шкалой кислотно-щелочного равновесия</a:t>
            </a:r>
            <a:endParaRPr lang="ru-RU" sz="2800" b="1" dirty="0"/>
          </a:p>
        </p:txBody>
      </p:sp>
      <p:pic>
        <p:nvPicPr>
          <p:cNvPr id="3" name="Рисунок 2" descr="https://avatars.mds.yandex.net/i?id=e5b21eb7a40c7425c242c7d8a40897d7eeffcadc-10236181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7619"/>
            <a:ext cx="7272808" cy="179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3207068" cy="4320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32856"/>
            <a:ext cx="360040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0"/>
          </a:xfrm>
        </p:spPr>
        <p:txBody>
          <a:bodyPr/>
          <a:lstStyle/>
          <a:p>
            <a:pPr algn="r"/>
            <a:r>
              <a:rPr lang="ru-RU" sz="3200" b="1" dirty="0" smtClean="0"/>
              <a:t>Проведенные исследования показали      следующие результаты уровня кислотности</a:t>
            </a:r>
            <a:br>
              <a:rPr lang="ru-RU" sz="3200" b="1" dirty="0" smtClean="0"/>
            </a:br>
            <a:endParaRPr lang="ru-RU" sz="3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89761"/>
              </p:ext>
            </p:extLst>
          </p:nvPr>
        </p:nvGraphicFramePr>
        <p:xfrm>
          <a:off x="1524000" y="2348880"/>
          <a:ext cx="6096000" cy="3045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84598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Дождевая вода (норма)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Проба № 1 (дождевая вода)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Проба № 2 (снег)</a:t>
                      </a:r>
                      <a:endParaRPr lang="ru-RU" sz="2800" dirty="0"/>
                    </a:p>
                  </a:txBody>
                  <a:tcPr/>
                </a:tc>
              </a:tr>
              <a:tr h="72913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рН 5,6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рН 4,5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рН 3,7</a:t>
                      </a:r>
                      <a:endParaRPr lang="ru-RU" sz="2800" dirty="0"/>
                    </a:p>
                  </a:txBody>
                  <a:tcPr/>
                </a:tc>
              </a:tr>
              <a:tr h="72913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Слабо-кислотная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кислотная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кислотная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3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Вывод: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Анализируя таблицу можно сделать вывод, что проба дождевой воды и снега является кислой. Большое количество таких осадков может пагубно отразиться на растениях, водных обитателей, памятниках.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46448"/>
            <a:ext cx="3677926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896"/>
            <a:ext cx="2542854" cy="3545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40" y="3212976"/>
            <a:ext cx="324036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ru-RU" sz="2800" b="1" dirty="0" smtClean="0"/>
              <a:t>Заключение: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выпадение кислотных осадков в нашем Зареченском округе могут влиять следующие факторы:</a:t>
            </a:r>
            <a:br>
              <a:rPr lang="ru-RU" sz="2800" dirty="0" smtClean="0"/>
            </a:br>
            <a:r>
              <a:rPr lang="ru-RU" sz="2800" dirty="0" smtClean="0"/>
              <a:t>1. Перенос загрязнённого воздуха из Москвы;</a:t>
            </a:r>
            <a:br>
              <a:rPr lang="ru-RU" sz="2800" dirty="0" smtClean="0"/>
            </a:br>
            <a:r>
              <a:rPr lang="ru-RU" sz="2800" dirty="0" smtClean="0"/>
              <a:t>2. Выбросы, которые осуществляет предприятия Тулы: «</a:t>
            </a:r>
            <a:r>
              <a:rPr lang="ru-RU" sz="2800" dirty="0" err="1" smtClean="0"/>
              <a:t>Тулачермет</a:t>
            </a:r>
            <a:r>
              <a:rPr lang="ru-RU" sz="2800" dirty="0" smtClean="0"/>
              <a:t>», « </a:t>
            </a:r>
            <a:r>
              <a:rPr lang="ru-RU" sz="2800" dirty="0" err="1" smtClean="0"/>
              <a:t>Щёкиноазот</a:t>
            </a:r>
            <a:r>
              <a:rPr lang="ru-RU" sz="2800" dirty="0" smtClean="0"/>
              <a:t>» и другие;</a:t>
            </a:r>
            <a:br>
              <a:rPr lang="ru-RU" sz="2800" dirty="0" smtClean="0"/>
            </a:br>
            <a:r>
              <a:rPr lang="ru-RU" sz="2800" dirty="0" smtClean="0"/>
              <a:t>3. </a:t>
            </a:r>
            <a:r>
              <a:rPr lang="ru-RU" sz="2800" dirty="0"/>
              <a:t>Б</a:t>
            </a:r>
            <a:r>
              <a:rPr lang="ru-RU" sz="2800" dirty="0" smtClean="0"/>
              <a:t>лизкое расположение к нашей школе Зареченской котельной по адресу </a:t>
            </a:r>
            <a:r>
              <a:rPr lang="ru-RU" sz="2800" dirty="0" err="1" smtClean="0"/>
              <a:t>М.Горького</a:t>
            </a:r>
            <a:r>
              <a:rPr lang="ru-RU" sz="2800" dirty="0" smtClean="0"/>
              <a:t>, 10Б, которая осуществляет выбросы оксида серы, оксида азота.</a:t>
            </a:r>
            <a:br>
              <a:rPr lang="ru-RU" sz="2800" dirty="0" smtClean="0"/>
            </a:br>
            <a:r>
              <a:rPr lang="ru-RU" sz="2800" dirty="0" smtClean="0"/>
              <a:t>В будущем, я хотел бы продолжить работу и поверить атмосферные осадки на содержание токсичных веществ.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242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endParaRPr lang="ru-RU" sz="3600" b="1" dirty="0">
              <a:ln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96943" cy="6137585"/>
          </a:xfrm>
        </p:spPr>
      </p:pic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285850" y="3140968"/>
            <a:ext cx="6715172" cy="3327594"/>
            <a:chOff x="607288" y="-815361"/>
            <a:chExt cx="7925152" cy="526127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83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59130" y="3813294"/>
              <a:ext cx="6491880" cy="632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3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112568"/>
          </a:xfrm>
        </p:spPr>
        <p:txBody>
          <a:bodyPr/>
          <a:lstStyle/>
          <a:p>
            <a:pPr algn="l"/>
            <a:r>
              <a:rPr lang="ru-RU" sz="2800" dirty="0" smtClean="0"/>
              <a:t>          </a:t>
            </a:r>
            <a:r>
              <a:rPr lang="ru-RU" sz="2800" b="1" dirty="0" smtClean="0"/>
              <a:t>Цель моей работы:</a:t>
            </a:r>
            <a:br>
              <a:rPr lang="ru-RU" sz="2800" b="1" dirty="0" smtClean="0"/>
            </a:br>
            <a:r>
              <a:rPr lang="ru-RU" sz="2800" dirty="0" smtClean="0"/>
              <a:t>Определение кислотности атмосферных осадков.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/>
              <a:t>Задачи: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 Собрать информацию по данной проблеме;</a:t>
            </a:r>
            <a:br>
              <a:rPr lang="ru-RU" sz="2800" dirty="0" smtClean="0"/>
            </a:br>
            <a:r>
              <a:rPr lang="ru-RU" sz="2800" dirty="0" smtClean="0"/>
              <a:t>2. Сбор атмосферных осадков;</a:t>
            </a:r>
            <a:br>
              <a:rPr lang="ru-RU" sz="2800" dirty="0" smtClean="0"/>
            </a:br>
            <a:r>
              <a:rPr lang="ru-RU" sz="2800" dirty="0" smtClean="0"/>
              <a:t>3. Исследование собранных осадков на кислотность;</a:t>
            </a:r>
            <a:br>
              <a:rPr lang="ru-RU" sz="2800" dirty="0" smtClean="0"/>
            </a:br>
            <a:r>
              <a:rPr lang="ru-RU" sz="2800" dirty="0" smtClean="0"/>
              <a:t>4. Оценка результатов и выводы.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Объект исследования: </a:t>
            </a:r>
            <a:r>
              <a:rPr lang="ru-RU" sz="2800" dirty="0" smtClean="0"/>
              <a:t>дождевые осадки, снег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Предмет исследования: </a:t>
            </a:r>
            <a:r>
              <a:rPr lang="ru-RU" sz="2800" dirty="0" smtClean="0"/>
              <a:t>оценка кислотности осадков в г. Тула, Зареченский округ.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51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ru-RU" sz="2800" dirty="0" smtClean="0"/>
              <a:t>          </a:t>
            </a:r>
            <a:r>
              <a:rPr lang="ru-RU" sz="2400" dirty="0" smtClean="0"/>
              <a:t>Кислотными осадками называют любые осадки (дождь, снег, град, роса), содержащие какое-либо количество кислоты. Образуются при смешивании воды в атмосфере с кислотообразующими веществами (диоксид серы, оксид азота). Кислотные дожди- ядовитые капли, способные отравлять водоемы, растения, почву.</a:t>
            </a:r>
            <a:br>
              <a:rPr lang="ru-RU" sz="24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756084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pPr algn="l"/>
            <a:r>
              <a:rPr lang="ru-RU" sz="3600" dirty="0" smtClean="0"/>
              <a:t>   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sz="2800" b="1" dirty="0" smtClean="0"/>
              <a:t>Актуальность темы:</a:t>
            </a:r>
            <a:br>
              <a:rPr lang="ru-RU" sz="2800" b="1" dirty="0" smtClean="0"/>
            </a:br>
            <a:r>
              <a:rPr lang="ru-RU" sz="2800" b="1" dirty="0" smtClean="0"/>
              <a:t>       </a:t>
            </a:r>
            <a:r>
              <a:rPr lang="ru-RU" sz="2400" dirty="0" smtClean="0"/>
              <a:t>Хозяйственная деятельность человека привела к серьёзному загрязнению нашей планеты. Воздух в районах крупных промышленных центров часто содержит токсичные вещества, концентрация которых огромна. Список городов с высоким уровнем загрязнения воздуха в России большой: </a:t>
            </a:r>
            <a:r>
              <a:rPr lang="ru-RU" sz="2400" dirty="0" err="1" smtClean="0"/>
              <a:t>Щёкино</a:t>
            </a:r>
            <a:r>
              <a:rPr lang="ru-RU" sz="2400" dirty="0" smtClean="0"/>
              <a:t>, Новомосковск, Суворов, Москва, Липецк, Череповец, Екатеринбург и другие. Близость этих городов к Туле может быть причиной выпадения кислотных осадков, так как воздушные массы перемещаются на большие расстояния под влиянием  ветров. </a:t>
            </a:r>
            <a:r>
              <a:rPr lang="ru-RU" sz="2400" b="1" dirty="0" smtClean="0"/>
              <a:t>Я решил </a:t>
            </a:r>
            <a:r>
              <a:rPr lang="ru-RU" sz="2400" b="1" dirty="0" smtClean="0"/>
              <a:t>сам исследовать </a:t>
            </a:r>
            <a:r>
              <a:rPr lang="ru-RU" sz="2400" b="1" dirty="0" smtClean="0"/>
              <a:t>выпадающие в нашей местности осадки.</a:t>
            </a:r>
            <a:br>
              <a:rPr lang="ru-RU" sz="2400" b="1" dirty="0" smtClean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571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3816424"/>
          </a:xfrm>
        </p:spPr>
        <p:txBody>
          <a:bodyPr/>
          <a:lstStyle/>
          <a:p>
            <a:r>
              <a:rPr lang="ru-RU" sz="2400" dirty="0" smtClean="0"/>
              <a:t>        6 октября 2024 года я собрал дождевую воду (проба № 1), </a:t>
            </a:r>
            <a:r>
              <a:rPr lang="ru-RU" sz="2400" smtClean="0"/>
              <a:t>4 ноября </a:t>
            </a:r>
            <a:r>
              <a:rPr lang="ru-RU" sz="2400" dirty="0" smtClean="0"/>
              <a:t>2024 года –снег (проба №2). Все осадки я собирал на школьной территории.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3384376" cy="4342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230016" cy="43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752528"/>
          </a:xfrm>
        </p:spPr>
        <p:txBody>
          <a:bodyPr/>
          <a:lstStyle/>
          <a:p>
            <a:r>
              <a:rPr lang="ru-RU" sz="2000" dirty="0" smtClean="0"/>
              <a:t>          Для  исследования кислотности я  использовал природный    индикатор – свёклу. Сок свеклы в кислотной среде изменяет свой рубиновый цвет на ярко-красны</a:t>
            </a:r>
            <a:r>
              <a:rPr lang="ru-RU" sz="2000" dirty="0"/>
              <a:t>й</a:t>
            </a:r>
            <a:r>
              <a:rPr lang="ru-RU" sz="2000" dirty="0" smtClean="0"/>
              <a:t>, а в щелочной среде- на фиолетовы, а затем жёлтый. Провожу тестирование. Беру сок свеклы, в одну пробирку добавляю уксус, сок светлеет, в другую соду (щёлочь) сок фиолетовый, потом становится жёлтым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2" y="2348880"/>
            <a:ext cx="2508044" cy="3312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76" y="2955687"/>
            <a:ext cx="2160240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30" y="2584435"/>
            <a:ext cx="1942616" cy="3204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57" y="2492896"/>
            <a:ext cx="2160507" cy="392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r>
              <a:rPr lang="ru-RU" sz="3200" dirty="0" smtClean="0"/>
              <a:t>          Затем провожу </a:t>
            </a:r>
            <a:r>
              <a:rPr lang="ru-RU" sz="3200" dirty="0" smtClean="0"/>
              <a:t>эксперимент. В сок      свёклы добавляю дождевую воду,  рубиновый цвет </a:t>
            </a:r>
            <a:r>
              <a:rPr lang="ru-RU" sz="3200" dirty="0" smtClean="0"/>
              <a:t>стал красным.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3375345" cy="44203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3384376" cy="442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        Растопив снег, изучаю кислотность талой воды, тоже рубиновый превратился в красный.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46597"/>
            <a:ext cx="3312368" cy="4320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46597"/>
            <a:ext cx="313308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240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Alexandra Zeferino One</vt:lpstr>
      <vt:lpstr>Arial</vt:lpstr>
      <vt:lpstr>Calibri</vt:lpstr>
      <vt:lpstr>Monotype Corsiva</vt:lpstr>
      <vt:lpstr>Тема Office</vt:lpstr>
      <vt:lpstr>Муниципальное бюджетное общеобразовательное учреждение                        Центр образования №31 им. Р.П.Стащенко </vt:lpstr>
      <vt:lpstr>          Цель моей работы: Определение кислотности атмосферных осадков.  Задачи: 1. Собрать информацию по данной проблеме; 2. Сбор атмосферных осадков; 3. Исследование собранных осадков на кислотность; 4. Оценка результатов и выводы.  Объект исследования: дождевые осадки, снег  Предмет исследования: оценка кислотности осадков в г. Тула, Зареченский округ.</vt:lpstr>
      <vt:lpstr>          Кислотными осадками называют любые осадки (дождь, снег, град, роса), содержащие какое-либо количество кислоты. Образуются при смешивании воды в атмосфере с кислотообразующими веществами (диоксид серы, оксид азота). Кислотные дожди- ядовитые капли, способные отравлять водоемы, растения, почву.  </vt:lpstr>
      <vt:lpstr>    </vt:lpstr>
      <vt:lpstr>       Актуальность темы:        Хозяйственная деятельность человека привела к серьёзному загрязнению нашей планеты. Воздух в районах крупных промышленных центров часто содержит токсичные вещества, концентрация которых огромна. Список городов с высоким уровнем загрязнения воздуха в России большой: Щёкино, Новомосковск, Суворов, Москва, Липецк, Череповец, Екатеринбург и другие. Близость этих городов к Туле может быть причиной выпадения кислотных осадков, так как воздушные массы перемещаются на большие расстояния под влиянием  ветров. Я решил сам исследовать выпадающие в нашей местности осадки. </vt:lpstr>
      <vt:lpstr>        6 октября 2024 года я собрал дождевую воду (проба № 1), 4 ноября 2024 года –снег (проба №2). Все осадки я собирал на школьной территории.     </vt:lpstr>
      <vt:lpstr>          Для  исследования кислотности я  использовал природный    индикатор – свёклу. Сок свеклы в кислотной среде изменяет свой рубиновый цвет на ярко-красный, а в щелочной среде- на фиолетовы, а затем жёлтый. Провожу тестирование. Беру сок свеклы, в одну пробирку добавляю уксус, сок светлеет, в другую соду (щёлочь) сок фиолетовый, потом становится жёлтым    </vt:lpstr>
      <vt:lpstr>          Затем провожу эксперимент. В сок      свёклы добавляю дождевую воду,  рубиновый цвет стал красным.</vt:lpstr>
      <vt:lpstr>        Растопив снег, изучаю кислотность талой воды, тоже рубиновый превратился в красный.</vt:lpstr>
      <vt:lpstr>     Сравниваем результаты со шкалой кислотно-щелочного равновесия</vt:lpstr>
      <vt:lpstr>Проведенные исследования показали      следующие результаты уровня кислотности </vt:lpstr>
      <vt:lpstr>Вывод:   Анализируя таблицу можно сделать вывод, что проба дождевой воды и снега является кислой. Большое количество таких осадков может пагубно отразиться на растениях, водных обитателей, памятниках.</vt:lpstr>
      <vt:lpstr>Заключение: На выпадение кислотных осадков в нашем Зареченском округе могут влиять следующие факторы: 1. Перенос загрязнённого воздуха из Москвы; 2. Выбросы, которые осуществляет предприятия Тулы: «Тулачермет», « Щёкиноазот» и другие; 3. Близкое расположение к нашей школе Зареченской котельной по адресу М.Горького, 10Б, которая осуществляет выбросы оксида серы, оксида азота. В будущем, я хотел бы продолжить работу и поверить атмосферные осадки на содержание токсичных веществ.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Экологический-4</dc:title>
  <dc:creator>Фокина Лидия Петровна</dc:creator>
  <cp:keywords>Шаблон презентации</cp:keywords>
  <cp:lastModifiedBy>Пользователь Windows</cp:lastModifiedBy>
  <cp:revision>42</cp:revision>
  <dcterms:created xsi:type="dcterms:W3CDTF">2017-02-23T13:11:39Z</dcterms:created>
  <dcterms:modified xsi:type="dcterms:W3CDTF">2025-01-27T16:34:49Z</dcterms:modified>
</cp:coreProperties>
</file>