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8" autoAdjust="0"/>
  </p:normalViewPr>
  <p:slideViewPr>
    <p:cSldViewPr>
      <p:cViewPr varScale="1">
        <p:scale>
          <a:sx n="66" d="100"/>
          <a:sy n="66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7AA3F1-9B3F-4821-AEE3-BBE69EAC017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2876C7-11C8-420E-AEE1-22D19982D6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Невьянского городского округа детский сад №44 «Солнышко» с корпусом №2 «Калинка»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Franklin Gothic Medium Cond" panose="020B0606030402020204" pitchFamily="34" charset="0"/>
              </a:rPr>
              <a:t>Проект по патриотическому воспитанию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в подготовительной группе и во второй младшей группе </a:t>
            </a:r>
            <a:r>
              <a:rPr lang="ru-RU" sz="2800" b="1" dirty="0">
                <a:latin typeface="Franklin Gothic Medium Cond" panose="020B0606030402020204" pitchFamily="34" charset="0"/>
              </a:rPr>
              <a:t>«Родина начинается с семьи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»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Крупинина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Л.О., воспитатель д/с № 44 «Солнышко»</a:t>
            </a:r>
            <a:endParaRPr lang="ru-RU" sz="1800" b="1" dirty="0" smtClean="0"/>
          </a:p>
          <a:p>
            <a:endParaRPr lang="ru-RU" sz="2800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9530\Desktop\лето\пикник\Изображение WhatsApp 2024-08-03 в 18.09.01_aebae4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Труд. Наведение порядка на участке.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79530\Desktop\лето\пикник\Изображение WhatsApp 2024-08-03 в 18.09.08_5a88fb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36912"/>
            <a:ext cx="410445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530\Desktop\лето\пикник\Изображение WhatsApp 2024-08-03 в 18.09.08_877846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636912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u="sng" dirty="0"/>
              <a:t>АКТУАЛЬНОСТЬ</a:t>
            </a:r>
            <a:r>
              <a:rPr lang="ru-RU" sz="2000" b="1" dirty="0" smtClean="0"/>
              <a:t>: Для </a:t>
            </a:r>
            <a:r>
              <a:rPr lang="ru-RU" sz="2000" b="1" dirty="0"/>
              <a:t>ребенка семья – это место его рождения и основная среда развития. Она определяет очень многое в жизни ребенка. В прошлом каждой семьи можно найти много интересного и полезного</a:t>
            </a:r>
            <a:r>
              <a:rPr lang="ru-RU" sz="2000" b="1" dirty="0" smtClean="0"/>
              <a:t>. Дошкольник</a:t>
            </a:r>
            <a:r>
              <a:rPr lang="ru-RU" sz="2000" b="1" dirty="0"/>
              <a:t>, прежде всего, должен осознать себя членом семьи, неотъемлемой частью своей Родины. Данный проект призван помочь понять связь времен, историю своей семьи, вызвать чувство гордости за своих предков.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«Человеку важно знать свои корни – отдельному человеку, семье, народу – тогда воздух, которым мы дышим, будет целебен, вкусен, дороже будет взрастившая нас земля и легче почувствовать назначение и смысл человеческой жизни» В. Песков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79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ЦЕЛИ </a:t>
            </a:r>
            <a:r>
              <a:rPr lang="ru-RU" b="1" dirty="0"/>
              <a:t>ПРОЕКТА:</a:t>
            </a:r>
          </a:p>
          <a:p>
            <a:r>
              <a:rPr lang="ru-RU" b="1" dirty="0"/>
              <a:t>Для воспитателей:</a:t>
            </a:r>
          </a:p>
          <a:p>
            <a:r>
              <a:rPr lang="ru-RU" b="1" dirty="0"/>
              <a:t>Систематизация знаний воспитанников о своей родословной; установить более тесную связь во взаимоотношениях взрослого и ребёнка; развивать интерес к истории своей семьи, семейным традициям.</a:t>
            </a:r>
          </a:p>
          <a:p>
            <a:r>
              <a:rPr lang="ru-RU" b="1" dirty="0"/>
              <a:t>Для воспитанников:</a:t>
            </a:r>
          </a:p>
          <a:p>
            <a:r>
              <a:rPr lang="ru-RU" b="1" dirty="0"/>
              <a:t>Систематизация знаний семьи о своей родословной; развивать интерес к истории своей семьи, семейным традициям. Воспитывать любовь и уважение к семье, как к людям, которые живут вместе, любят друг друга и заботятся о родных и близких.</a:t>
            </a:r>
          </a:p>
          <a:p>
            <a:r>
              <a:rPr lang="ru-RU" b="1" u="sng" dirty="0" smtClean="0"/>
              <a:t>ЗАДАЧИ</a:t>
            </a:r>
            <a:r>
              <a:rPr lang="ru-RU" b="1" dirty="0"/>
              <a:t>:</a:t>
            </a:r>
          </a:p>
          <a:p>
            <a:r>
              <a:rPr lang="ru-RU" b="1" dirty="0"/>
              <a:t>Дать понятие о семейных традициях, семейных реликвиях, распределении семейных обязанностей.</a:t>
            </a:r>
          </a:p>
          <a:p>
            <a:r>
              <a:rPr lang="ru-RU" b="1" dirty="0" smtClean="0"/>
              <a:t>Дать </a:t>
            </a:r>
            <a:r>
              <a:rPr lang="ru-RU" b="1" dirty="0"/>
              <a:t>представление о понятии </a:t>
            </a:r>
            <a:r>
              <a:rPr lang="ru-RU" b="1" i="1" dirty="0"/>
              <a:t>«род»</a:t>
            </a:r>
            <a:r>
              <a:rPr lang="ru-RU" b="1" dirty="0"/>
              <a:t>, </a:t>
            </a:r>
            <a:r>
              <a:rPr lang="ru-RU" b="1" i="1" dirty="0"/>
              <a:t>«родители»</a:t>
            </a:r>
            <a:r>
              <a:rPr lang="ru-RU" b="1" dirty="0"/>
              <a:t>, </a:t>
            </a:r>
            <a:r>
              <a:rPr lang="ru-RU" b="1" i="1" dirty="0"/>
              <a:t>«родословная»</a:t>
            </a:r>
            <a:r>
              <a:rPr lang="ru-RU" b="1" dirty="0"/>
              <a:t>.</a:t>
            </a:r>
          </a:p>
          <a:p>
            <a:r>
              <a:rPr lang="ru-RU" b="1" dirty="0"/>
              <a:t>Продолжать развивать познавательные способности у воспитанников, активно включать их в творческо-поисковую деятельность.</a:t>
            </a:r>
          </a:p>
          <a:p>
            <a:r>
              <a:rPr lang="ru-RU" b="1" dirty="0"/>
              <a:t>Расширять кругозор и обогащать словарный запас детей терминами родственных отношений, развивать связную речь.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ТИП ПРОЕКТА: творческо-поисковый.</a:t>
            </a:r>
            <a:br>
              <a:rPr lang="ru-RU" sz="2000" dirty="0"/>
            </a:br>
            <a:r>
              <a:rPr lang="ru-RU" sz="2000" dirty="0"/>
              <a:t>УЧАСТНИКИ ПРОЕКТА: </a:t>
            </a:r>
            <a:r>
              <a:rPr lang="ru-RU" sz="2000" dirty="0" smtClean="0"/>
              <a:t>воспитатели и дети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ВИД ПРОЕКТА: </a:t>
            </a:r>
            <a:r>
              <a:rPr lang="ru-RU" sz="2000" dirty="0" smtClean="0"/>
              <a:t>краткосрочный 01.07.2024-12.07.2024г.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21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200" b="1" dirty="0" smtClean="0"/>
              <a:t>Легенда</a:t>
            </a:r>
          </a:p>
          <a:p>
            <a:pPr algn="ctr"/>
            <a:r>
              <a:rPr lang="ru-RU" sz="1300" b="1" dirty="0" smtClean="0"/>
              <a:t>« </a:t>
            </a:r>
            <a:r>
              <a:rPr lang="ru-RU" sz="1300" b="1" dirty="0" err="1"/>
              <a:t>Давным</a:t>
            </a:r>
            <a:r>
              <a:rPr lang="ru-RU" sz="1300" b="1" dirty="0"/>
              <a:t>- давно жила семья, в которой было 100 человек, но не было между ними согласия. Устали они от ссор и раздоров. И вот решили члены семьи обратиться к мудрецу, чтобы он их научил жить дружно. Мудрец внимательно выслушал посетителей и сказал: «Никто не научит вас жить счастливо, вы должны сами понять, что вам нужно для счастья. Собралась эта огромная семья на семейный совет и решили они, чтобы семья была дружной, надо относиться друг к другу, придерживаясь этих качеств</a:t>
            </a:r>
            <a:r>
              <a:rPr lang="ru-RU" sz="1300" b="1" dirty="0" smtClean="0"/>
              <a:t>.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Притча</a:t>
            </a:r>
          </a:p>
          <a:p>
            <a:r>
              <a:rPr lang="ru-RU" sz="1300" b="1" dirty="0"/>
              <a:t>« Одна пожилая супружеская пара после долгих лет совместной жизни праздновала золотую свадьбу. За общим завтраком жена подумала: «Вот уже 50 лет я стараюсь угодить своему мужу. Я всегда отдавала ему верхнюю половину хлеба с хрустящей корочкой. А сегодня я хочу, чтобы этот деликатес достался мне».</a:t>
            </a:r>
          </a:p>
          <a:p>
            <a:r>
              <a:rPr lang="ru-RU" sz="1300" b="1" dirty="0"/>
              <a:t>Она намазала себе маслом верхнюю половинку хлебца, а другую отдала мужу. Против ее ожидания он очень обрадовался, поцеловал ей руку и сказал:</a:t>
            </a:r>
          </a:p>
          <a:p>
            <a:r>
              <a:rPr lang="ru-RU" sz="1300" b="1" dirty="0"/>
              <a:t>«Моя дорогая, ты доставила мне самую большую радость. Во уже более 50 лет я не ел нижнюю половину хлебца, ту, которую я больше всего люблю. Я всегда думал, что она должна доставаться тебе, потому, что ты так ее любишь.»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Рассказ-история</a:t>
            </a:r>
          </a:p>
          <a:p>
            <a:r>
              <a:rPr lang="ru-RU" sz="1300" b="1" dirty="0" smtClean="0"/>
              <a:t>«</a:t>
            </a:r>
            <a:r>
              <a:rPr lang="ru-RU" sz="1300" b="1" dirty="0"/>
              <a:t>Когда-то жил старик. Глаза его ослепли, слух притупился, колени дрожали. Он почти не мог держать в руках ложку и во время еды часто проливал на скатерть суп, а иногда кое-что из пищи выпадало у него изо рта. Сын и его жена с отвращением смотрели на старика и стали во время еды сажать его в угол за печку, а еду подавали ему в старом блюдечке. Оттуда он печально смотрел на стол, и глаза его становились влажными. Однажды руки его так тряслись, что он не смог удержать блюдечко с едой. Оно упало на пол и разбилось. Молодая хозяйка стала ругать старика, но он не сказал, ни слова, а только тяжело вздохнул. Тогда ему купили деревянную миску. Теперь он должен был, есть из нее.</a:t>
            </a:r>
          </a:p>
          <a:p>
            <a:r>
              <a:rPr lang="ru-RU" sz="1300" b="1" dirty="0"/>
              <a:t>Как- то раз, когда родители сидели за столом, в комнату вошел их четырехлетний сын с куском дерева в руках.</a:t>
            </a:r>
          </a:p>
          <a:p>
            <a:r>
              <a:rPr lang="ru-RU" sz="1300" b="1" dirty="0"/>
              <a:t>- Что ты хочешь сделать? спросил отец.</a:t>
            </a:r>
          </a:p>
          <a:p>
            <a:r>
              <a:rPr lang="ru-RU" sz="1300" b="1" dirty="0"/>
              <a:t>- Деревянную кормушку,- ответил малыш.- Из нее папа с мамой будут кушать, когда я вырасту.»</a:t>
            </a:r>
          </a:p>
          <a:p>
            <a:pPr algn="ctr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>
                <a:solidFill>
                  <a:schemeClr val="tx1"/>
                </a:solidFill>
              </a:rPr>
              <a:t>. Была организованна работа, которая включала в себя проведение ряда бесед: Семья, семейные ценности и традиции.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2. Были прочитаны : легенда, притча, рассказ – история.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3. Итог – построен  «Дом счастья»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933056"/>
            <a:ext cx="3352800" cy="15533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3352800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9530\Desktop\Изображение WhatsApp 2024-08-03 в 17.56.01_d21769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3843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30\Desktop\Изображение WhatsApp 2024-08-03 в 17.56.01_0b439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3843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30\Desktop\Изображение WhatsApp 2024-08-03 в 17.56.00_d0f0ee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861048"/>
            <a:ext cx="33843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530\Desktop\Изображение WhatsApp 2024-08-03 в 17.56.02_b110c7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73485"/>
            <a:ext cx="2088232" cy="51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9530\Desktop\Изображение WhatsApp 2024-08-03 в 17.56.02_179e51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73485"/>
            <a:ext cx="2232247" cy="51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844824"/>
            <a:ext cx="3352800" cy="18722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7258000" cy="792088"/>
          </a:xfrm>
        </p:spPr>
        <p:txBody>
          <a:bodyPr/>
          <a:lstStyle/>
          <a:p>
            <a:pPr algn="ctr"/>
            <a:r>
              <a:rPr lang="ru-RU" sz="1400" b="1" dirty="0" smtClean="0"/>
              <a:t>Ролевые </a:t>
            </a:r>
            <a:r>
              <a:rPr lang="ru-RU" sz="1400" b="1" dirty="0"/>
              <a:t>игры </a:t>
            </a:r>
            <a:r>
              <a:rPr lang="ru-RU" sz="1400" b="1" dirty="0" smtClean="0"/>
              <a:t>помогают </a:t>
            </a:r>
            <a:r>
              <a:rPr lang="ru-RU" sz="1400" b="1" dirty="0"/>
              <a:t>детям проигрывать </a:t>
            </a:r>
            <a:r>
              <a:rPr lang="ru-RU" sz="1400" b="1" dirty="0" smtClean="0"/>
              <a:t> </a:t>
            </a:r>
            <a:r>
              <a:rPr lang="ru-RU" sz="1400" b="1" dirty="0"/>
              <a:t>жизненный опыт, тем самым передавая его другим детям. На этом слайде вы видите сюжетно-ролевую игру </a:t>
            </a:r>
            <a:r>
              <a:rPr lang="ru-RU" sz="1400" b="1" i="1" dirty="0"/>
              <a:t>«На пикнике»</a:t>
            </a:r>
            <a:r>
              <a:rPr lang="ru-RU" sz="1400" b="1" dirty="0"/>
              <a:t>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9530\Desktop\лето\пикник\Изображение WhatsApp 2024-08-03 в 18.05.31_0e56ed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382911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530\Desktop\лето\пикник\Изображение WhatsApp 2024-08-03 в 18.05.30_ddf189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9" y="1772815"/>
            <a:ext cx="1859519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530\Desktop\лето\пикник\Изображение WhatsApp 2024-08-03 в 18.05.31_fd7dfb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772815"/>
            <a:ext cx="2520279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79530\Desktop\лето\пикник\Изображение WhatsApp 2024-08-03 в 18.05.32_a01457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3717031"/>
            <a:ext cx="382911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4608512" cy="4320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Ролевая игра «Больница»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9530\Desktop\лето\пикник\Изображение WhatsApp 2024-08-03 в 18.09.04_2d2c4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96043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530\Desktop\лето\пикник\Изображение WhatsApp 2024-08-03 в 18.09.06_f026fb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7444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916832"/>
            <a:ext cx="3352800" cy="35695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64704"/>
            <a:ext cx="7978080" cy="792088"/>
          </a:xfrm>
        </p:spPr>
        <p:txBody>
          <a:bodyPr/>
          <a:lstStyle/>
          <a:p>
            <a:pPr algn="ctr"/>
            <a:r>
              <a:rPr lang="ru-RU" dirty="0" smtClean="0"/>
              <a:t>Изготовление подарка ко дню семьи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79530\Desktop\лето\пикник\Изображение WhatsApp 2024-08-03 в 18.09.09_def077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816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530\Desktop\лето\пикник\Изображение WhatsApp 2024-08-03 в 18.09.09_453f0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00808"/>
            <a:ext cx="38164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48680"/>
            <a:ext cx="7978080" cy="936104"/>
          </a:xfrm>
        </p:spPr>
        <p:txBody>
          <a:bodyPr/>
          <a:lstStyle/>
          <a:p>
            <a:pPr algn="ctr"/>
            <a:r>
              <a:rPr lang="ru-RU" dirty="0" smtClean="0"/>
              <a:t>Стен – газета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79530\Desktop\лето\пикник\Изображение WhatsApp 2024-08-03 в 18.09.03_e561b1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44823"/>
            <a:ext cx="3528391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530\Desktop\лето\пикник\Изображение WhatsApp 2024-08-03 в 18.09.03_e561b1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5"/>
            <a:ext cx="39843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767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бюджетное дошкольное образовательное учреждение Невьянского городского округа детский сад №44 «Солнышко» с корпусом №2 «Калинка»</vt:lpstr>
      <vt:lpstr>«Человеку важно знать свои корни – отдельному человеку, семье, народу – тогда воздух, которым мы дышим, будет целебен, вкусен, дороже будет взрастившая нас земля и легче почувствовать назначение и смысл человеческой жизни» В. Песков </vt:lpstr>
      <vt:lpstr>ТИП ПРОЕКТА: творческо-поисковый. УЧАСТНИКИ ПРОЕКТА: воспитатели и дети ВИД ПРОЕКТА: краткосрочный 01.07.2024-12.07.2024г. </vt:lpstr>
      <vt:lpstr>   1. Была организованна работа, которая включала в себя проведение ряда бесед: Семья, семейные ценности и традиции. 2. Были прочитаны : легенда, притча, рассказ – история. 3. Итог – построен  «Дом счастья»   </vt:lpstr>
      <vt:lpstr>Презентация PowerPoint</vt:lpstr>
      <vt:lpstr>Ролевые игры помогают детям проигрывать  жизненный опыт, тем самым передавая его другим детям. На этом слайде вы видите сюжетно-ролевую игру «На пикнике». </vt:lpstr>
      <vt:lpstr>Ролевая игра «Больница»</vt:lpstr>
      <vt:lpstr>Изготовление подарка ко дню семьи</vt:lpstr>
      <vt:lpstr>Стен – газета </vt:lpstr>
      <vt:lpstr>Презентация PowerPoint</vt:lpstr>
      <vt:lpstr>Труд. Наведение порядка на участке.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Невьянского городского округа детский сад №44 «Солнышко» с корпусом №2 «Калинка»</dc:title>
  <dc:creator>ДЭНИС КРУПИНИН</dc:creator>
  <cp:lastModifiedBy>ДЭНИС КРУПИНИН</cp:lastModifiedBy>
  <cp:revision>9</cp:revision>
  <dcterms:created xsi:type="dcterms:W3CDTF">2024-08-03T11:48:42Z</dcterms:created>
  <dcterms:modified xsi:type="dcterms:W3CDTF">2024-08-03T13:45:08Z</dcterms:modified>
</cp:coreProperties>
</file>