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2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8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12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1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4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8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7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5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4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8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3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2189D8-CAFE-461C-A17F-4754A7070D56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B6F3-E0D8-458A-8462-8FB43197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39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Bad Script" panose="02000000000000000000" pitchFamily="2" charset="0"/>
              </a:rPr>
              <a:t>Приготовление картофельных блюд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АПОУ ВО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Устюженский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политехнический техникум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Парфенюк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ергеевна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2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Картофельные оладьи с сыром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850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Мука 64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Яйца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Сыр 66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 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126 мл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Очищенный картофель варят, обсушивают и протирают горячим. Протертый картофель, охлажденный до 60 – 70 градусов соединяют с просеянной мукой, яичными желтками, тертым сыром, солят и тщательно перемешивают. Затем в смесь добавляют растопленный маргарин, кипяченое молоко и перемешивают до образования однородной массы, осторожно вводят яичные белки.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Оладьи жарят с обеих сторон на чугунных сковородах, смазанных жиром. Толщина готовых оладий должна быть не менее 5 – 6 мм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Отпускают оладьи со сметаной по 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порцию.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53" y="1690688"/>
            <a:ext cx="2976724" cy="3979652"/>
          </a:xfrm>
        </p:spPr>
      </p:pic>
    </p:spTree>
    <p:extLst>
      <p:ext uri="{BB962C8B-B14F-4D97-AF65-F5344CB8AC3E}">
        <p14:creationId xmlns:p14="http://schemas.microsoft.com/office/powerpoint/2010/main" val="370154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Картофельные лукошки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тщательно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промыть,положить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кастрюлю,залить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водой,довести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кипения и варить не более 10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минут,затем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охладить.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картофеля нужно вырезать "лукошки". Для этого у картофеля сделать угловые срезы до середины и немного срезать дно для устойчивости "лукошка".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"ручку" и сделать углубление в "лукошке" с помощью маленькой ложечки (у меня горчичная ложечка).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острым ножом сделать рисунок на "лукошке" в виде клеточек.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 оформить остальной картофель.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начинки: сварить грибы охладить, оставить несколько грибов для украшения, остальные мелко нарезать, репчатый лук очистить и мелко нарезать.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сковороду налить немного растительного масла и слегка обжарить лук и грибы.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с луком выложить в чашку, добавить сметану, мелко нарезанный укроп, соль и перемешать.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Подготовленной начинкой заполнить картофельные "лукошки".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каждое "лукошко" положить пластинку сыра.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смазать растительным маслом, поставить "лукошки с грибами" и запечь в духовке при температуре 170-180 градусов в течении 25 - 30 минут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90225"/>
            <a:ext cx="4395788" cy="2931701"/>
          </a:xfrm>
        </p:spPr>
      </p:pic>
    </p:spTree>
    <p:extLst>
      <p:ext uri="{BB962C8B-B14F-4D97-AF65-F5344CB8AC3E}">
        <p14:creationId xmlns:p14="http://schemas.microsoft.com/office/powerpoint/2010/main" val="69021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Вологодские рогульки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ржаная - 250-300 г кефир  - 80 мл Масло сливочное - 50 г Соль - 1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ч.л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(без горки) Яйцо - 1 шт. Начинка: Картофель - 600-700 г Лук репчатый - 2 шт. Масло растительное (сливочное) - 30 г Соль,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ч.м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перец - по вкусу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начинки: Яйцо - 1 шт. Сметана - 2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смазывания готовых рогулек: Топлёное масло - 2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кефир добавляем яйцо, сахар, соль, перемешиваем. Вливаем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растопленое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масло и добавляем муки, замешиваем мягкое тесто. Развешиваем по 40 г, раскатываем в лепешку выкладываем фарш. Для фарша: очищенный картофель варим, протираем, охлаждаем.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Формуем края, смазываем сметаной с яйцом и выпекаем при температуре 180-200*С.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02" y="2055813"/>
            <a:ext cx="3147934" cy="4200525"/>
          </a:xfrm>
        </p:spPr>
      </p:pic>
    </p:spTree>
    <p:extLst>
      <p:ext uri="{BB962C8B-B14F-4D97-AF65-F5344CB8AC3E}">
        <p14:creationId xmlns:p14="http://schemas.microsoft.com/office/powerpoint/2010/main" val="194735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Рулет картофельный с овощами</a:t>
            </a:r>
            <a:br>
              <a:rPr lang="ru-RU" b="1" dirty="0" smtClean="0">
                <a:latin typeface="Bad Script" panose="02000000000000000000" pitchFamily="2" charset="0"/>
              </a:rPr>
            </a:b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Сваренный картофель обсушивают и в горячем состоянии протирают, перемешивают и выкладывают на чистую, смоченную водой салфетку. На середину массы кладут фарш и придают ей форму рулета или кулебяки, которую перекладывают с салфетки швом вниз на смазанный жиром проти­вень; смазывают сметаной, посыпают сухарями, затем ножом делают 2—3 прокола вдоль рулета, сбрызгивают жиром и запекают. Для приготовления фарша: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нарезанную соломкой или нарубленную капусту обжаривают; лук репчатый, морковь, нарезанную соломкой или ломтиками, пассеруют; сушеные вареные грибы, или свежие белые, или шампиньоны нарезают соломкой или ломтика­ми, слегка обжаривают. Капусту или грибы, морковь, пассерованный лук, вареные рубленые яйца смешивают, добавляют перец. Можно добавить зелень петрушки или укропа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6" y="1825625"/>
            <a:ext cx="4274544" cy="4351338"/>
          </a:xfrm>
        </p:spPr>
      </p:pic>
    </p:spTree>
    <p:extLst>
      <p:ext uri="{BB962C8B-B14F-4D97-AF65-F5344CB8AC3E}">
        <p14:creationId xmlns:p14="http://schemas.microsoft.com/office/powerpoint/2010/main" val="3514006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577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Bad Script</vt:lpstr>
      <vt:lpstr>Century Gothic</vt:lpstr>
      <vt:lpstr>Times New Roman</vt:lpstr>
      <vt:lpstr>Wingdings 3</vt:lpstr>
      <vt:lpstr>Ион</vt:lpstr>
      <vt:lpstr>Приготовление картофельных блюд</vt:lpstr>
      <vt:lpstr>Картофельные оладьи с сыром</vt:lpstr>
      <vt:lpstr>Картофельные лукошки</vt:lpstr>
      <vt:lpstr>Вологодские рогульки</vt:lpstr>
      <vt:lpstr>Рулет картофельный с овощами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десерта</dc:title>
  <dc:creator>user</dc:creator>
  <cp:lastModifiedBy>user</cp:lastModifiedBy>
  <cp:revision>6</cp:revision>
  <dcterms:created xsi:type="dcterms:W3CDTF">2025-11-08T18:58:54Z</dcterms:created>
  <dcterms:modified xsi:type="dcterms:W3CDTF">2025-11-08T19:43:52Z</dcterms:modified>
</cp:coreProperties>
</file>