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танец и индивидуальность: обзор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обзор: как танец выражает личность через технику, нарратив и дизайн.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практические рекомендации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танец формирует идентичность через технику и нарратив. Рекомендуется интегрировать образование и грантовую поддержку, изучать долгосрочный психосоциальный эффект.
</a:t>
            </a:r>
            <a:endParaRPr lang="en-US"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культурные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танец вырос из модерна XX века и контемпорари; движение формировалось под влиянием урбанистики, феминизма и постмодернизма. Рост школ контемпорари в Европе составил 28% в 2010–2020 годах.
</a:t>
            </a:r>
            <a:endParaRPr lang="en-US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Телесность и техника: язык тела как личный код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Контактная импровизация и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Контактная импровизация фокусируется на взаимной опоре, весе и тактильной коммуникации. Практики развивают чувственность и доверие, позволяя телу формулировать уникальные ответы на партнёра.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вербализации и release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Вербализация движения и техника release акцентируют осознанность, дыхание и экономию усилий. Они помогают артикулировать личный моторный словарь и снизить напряжение при выполнении сложных связок.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и спрос на школы, и расширение форматов фестивалей и лабораторий в городах Европы и СНГ.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Контемпорари возглавляет рост, что указывает на устойчивый интерес к комбинированным методикам обучения.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направлений современного танца (2010–2024)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реестры танцевальных школ; опрос 2023 (n=1,200)
</a:t>
            </a:r>
            <a:endParaRPr lang="en-US" sz="14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через хореографию: приёмы и примеры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мотивации: постановки строятся вокруг личных историй исполнителя, превращая воспоминания и эмоции в организационные принципы движения и структуры сцены.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как расширение личности: свет, звук и костюм интегрируются в хореографию, усиливая индивидуальные смыслы и создавая многослойную визуальную метафору.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Автобиографичная хореография: использование хронологии жизни автора для композиции, где сцены функционируют как эмоциональные главы и создают узнаваемый авторский голос.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77602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техник: контактная импровизация, release, вербальная импровизация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признаков: год появления, основной принцип и пример практики для каждой техники.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различаются источником вдохновения и требуемым временем на обучение; практики дополняют друг друга в обучении.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журналы и обзоры 2015–2022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4" y="2681145"/>
            <a:ext cx="7346400" cy="31423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679669"/>
            <a:ext cx="7353300" cy="31452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978424" y="6262575"/>
            <a:ext cx="73464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Crossing Bodies — трансграница гендера в движении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4" y="7252075"/>
            <a:ext cx="73464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Лондонский проект 2017 объединял танцоров разных гендерных экспрессий в коллективной импровизации. Сцены меняли ожидаемые роли, а костюмы делали акцент на нейтральности, создавая визуальный и телесный диалог.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9150874" y="6262575"/>
            <a:ext cx="73464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«Тело и город» — московская лаборатория городской идентичности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150874" y="7252075"/>
            <a:ext cx="73464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2021 исследовал, как урбанистическое пространство формирует гендерные практики тела. Публичные показания и уличные выступления смешивали перформанс и социологическую наблюдательность.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постановки, исследующие гендер и общество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регионами указывает на разницу в институциональных связях и рынке труда для выпускников.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 увеличивает шансы на контракты; эффект сильнее в регионах с развитой театральной инфраструктурой.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профессиональный путь танцора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выборки n=600, 2015–2022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 указывает на финансовую уязвимость артистов; грантовая поддержка критична для независимых проектов.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€18,000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годовой доход остаётся недостаточным для уверенной жизни в крупных европейских городах.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культурные отчёты, 2022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2025-10-30T03:53:33Z</dcterms:created>
  <dcterms:modified xsi:type="dcterms:W3CDTF">2025-10-30T03:53:33Z</dcterms:modified>
</cp:coreProperties>
</file>