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Дроби и выстукивания в испанском танце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роли метрических дробей и стопных отпечатков в фламенко и кастаньет.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Ясинская Виктория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рекомендации для исследований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Метрические дроби напрямую формируют технические требования taconeo и golpes; сопоставление схем compás с техникой улучшает аутентичный анализ исполнения.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возникло в андалузской и ромской среде; источники — нотные и этнографические записи 1780–1920 гг. Важные термины: compás, palmas, taconeo, falseta; стандартные дроби — 3/4, 6/8, 12/8.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ключевая терминология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Soleá и Alegrías обычно используют 12/8 с характерными акцентами на пульсах 3, 6, 8 и 10; акцентная схема определяет фразу и выстукивания tacón.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Fandango чаще исполняется в размере 3/4; его метрическая простота допускает гибкие фразировки и сочетание palmas с легким taconeo.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Tangos базируются на 4/4, где синкопы и «провалы» между долями создают решение для сильных ударов по деки и резкого тактирования.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Bulerías — сложный 12-пульсовый compás с вариативностью дробей и ускорениями; требует от исполнителя гибкости в акцентировании и импровизации.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дробей по стилям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выстукивания — этюды и визуализации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Taconeo: материал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Пятка последовательно формирует ритм через несколько типов штрихов: удар, отбивка, стоп-удар. Изображение показывает позицию стопы в момент контакта и распределение сил по суставам для чистоты звука.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Golpe: локальные и резонансные удары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Golpe выполняется локально по палосе или деки, создавая акценты внутри compás. Иллюстрация фиксирует точку удара и направление силы, важные для контроля громкости и тембра.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300 аутентичных compás (исследование 2010–2020)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долю компасов в каталоге; разные жанры предъявляют различную техническую нагрузку на исполнителя.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12/8 доминирует, значит обучение и анализ должны уделять приоритет акцентным схемам этого размера.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compás по популярности (стили)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63463"/>
            <a:ext cx="4152000" cy="1691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записи 1995–2018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иллюстрирует типичные сочетания стиля, метра и применяемых выстукиваний с примерами репертуара.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подтверждает связь метра с выбором техники и репертуарными примерами для обучения и анализа.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дроби — выстукивания —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Метрические дроби диктуют технические решения: выбор штрихов стопы, длительность golpecito и паузы в palmas формируют аутентичность исполнения.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12/8 акцентные пульсы фиксированы на позициях 3, 6, 8 и 10; эти точки служат ориентиром для taconeo и определяют фразировку музыканта.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4/4 синкопы смещают восприятие долей, создавая «провалы» на 2 и 4; исполнителю требуется смещать удары для поддержания импульса.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временной структуры: акценты и синкопы
</a:t>
            </a:r>
            <a:endParaRPr lang="en-US" sz="232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замеры исполнителей разного уровня (полевые записи, 2015–2019)
</a:t>
            </a:r>
            <a:endParaRPr lang="en-US" sz="843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тенденцию увеличения скорости и точности с ростом мастерства; palmas остаются стабильными по темпу.
</a:t>
            </a:r>
            <a:pPr algn="l" indent="0" marL="0">
              <a:lnSpc>
                <a:spcPct val="15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 достигают высокой частоты taconeo; golpe и palmas остаются важными для динамики и артикуляции.
</a:t>
            </a:r>
            <a:endParaRPr lang="en-US" sz="129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интенсивности выстукиваний по техникам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2627"/>
            <a:ext cx="4124700" cy="37863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Андалусия и школа Севильи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Кадис, Альмерия и Гранадская вариативность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Кадис чаще ориентирован на Tangos в 4/4 с плотной декировкой. Альмерия и Гранада допускают более свободный rubato и частые вариации дробей, влияя на фразировку.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Севилья: техника и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Севильская традиция выделяется быстрым, ярким taconeo и выраженными синкопами. Исполнители делают упор на артикуляцию пятки и точность акцентных пульсов.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2025-10-30T04:02:11Z</dcterms:created>
  <dcterms:modified xsi:type="dcterms:W3CDTF">2025-10-30T04:02:11Z</dcterms:modified>
</cp:coreProperties>
</file>