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71" r:id="rId11"/>
    <p:sldId id="272" r:id="rId12"/>
    <p:sldId id="273" r:id="rId13"/>
    <p:sldId id="277" r:id="rId14"/>
    <p:sldId id="264" r:id="rId15"/>
    <p:sldId id="265" r:id="rId16"/>
    <p:sldId id="268" r:id="rId17"/>
    <p:sldId id="269" r:id="rId18"/>
    <p:sldId id="270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665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8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54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86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885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10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58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76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02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60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967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8F2D8-E970-4037-8ADA-9C0CD066B9BD}" type="datetimeFigureOut">
              <a:rPr lang="ru-RU" smtClean="0"/>
              <a:t>25.11.2025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A97F3-88F3-4719-8DE8-59EEFBB670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27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3154" y="3282300"/>
            <a:ext cx="6019800" cy="165576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Автор </a:t>
            </a:r>
            <a:r>
              <a:rPr lang="ru-RU" b="1" dirty="0" err="1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Махиня</a:t>
            </a: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 Валентина Дмитриевна, воспитатель</a:t>
            </a:r>
          </a:p>
          <a:p>
            <a:pPr lvl="0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МДОУ Детский сад «Родничок» село Хохлома </a:t>
            </a:r>
            <a:r>
              <a:rPr lang="ru-RU" b="1" dirty="0" err="1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Ковернинский</a:t>
            </a:r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 муниципальный округ</a:t>
            </a:r>
          </a:p>
          <a:p>
            <a:pPr lvl="0"/>
            <a:r>
              <a:rPr lang="ru-RU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</a:rPr>
              <a:t>Нижегородская область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1463" y="973976"/>
            <a:ext cx="7045518" cy="2308324"/>
          </a:xfrm>
          <a:prstGeom prst="rect">
            <a:avLst/>
          </a:prstGeom>
          <a:noFill/>
          <a:scene3d>
            <a:camera prst="perspectiveBelow"/>
            <a:lightRig rig="threePt" dir="t">
              <a:rot lat="0" lon="0" rev="21000000"/>
            </a:lightRig>
          </a:scene3d>
          <a:sp3d>
            <a:bevelT w="806450" h="812800" prst="coolSlant"/>
            <a:bevelB w="381000" h="3810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Вот  оно какое</a:t>
            </a:r>
            <a:br>
              <a:rPr lang="ru-RU" sz="7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</a:br>
            <a:r>
              <a:rPr lang="ru-RU" sz="7200" b="1" cap="none" spc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наше лето!</a:t>
            </a:r>
            <a:endParaRPr lang="ru-RU" sz="7200" b="1" cap="none" spc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08" y="3016501"/>
            <a:ext cx="2585774" cy="3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308" y="84571"/>
            <a:ext cx="5299365" cy="788266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Дети рисуют лето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11780" y="3839875"/>
            <a:ext cx="3094722" cy="2321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4" y="1282700"/>
            <a:ext cx="2522085" cy="33627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193" y="718456"/>
            <a:ext cx="2179866" cy="29064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060" y="822039"/>
            <a:ext cx="2217964" cy="29572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807" y="3853543"/>
            <a:ext cx="3907971" cy="29309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42" y="84571"/>
            <a:ext cx="2353510" cy="313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29" y="-73479"/>
            <a:ext cx="6596743" cy="89217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Летние ягодные аппликации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8" y="1016767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97" y="2218033"/>
            <a:ext cx="3173185" cy="42309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3149" y="969518"/>
            <a:ext cx="4644240" cy="3483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69" y="3821793"/>
            <a:ext cx="2111829" cy="2815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14" y="3634014"/>
            <a:ext cx="1989364" cy="26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0950" y="0"/>
            <a:ext cx="6596743" cy="892175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Летние цветочные аппликации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558" y="1368905"/>
            <a:ext cx="4617469" cy="346310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97" y="2029492"/>
            <a:ext cx="3480547" cy="46407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25349" y="1444245"/>
            <a:ext cx="4416563" cy="33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0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4887" y="95260"/>
            <a:ext cx="5311834" cy="8357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Летние </a:t>
            </a:r>
            <a:r>
              <a:rPr lang="ru-RU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ягодн</a:t>
            </a:r>
            <a:r>
              <a:rPr lang="en-US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o – </a:t>
            </a:r>
            <a:r>
              <a:rPr lang="ru-RU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фруктовые</a:t>
            </a:r>
            <a:br>
              <a:rPr lang="ru-RU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ru-RU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аппликации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098" y="996871"/>
            <a:ext cx="3831855" cy="51091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" y="931026"/>
            <a:ext cx="2730731" cy="3640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870" y="546984"/>
            <a:ext cx="4403272" cy="330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4843" y="79377"/>
            <a:ext cx="6213022" cy="8186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Аппликации пластилином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6" y="971548"/>
            <a:ext cx="3422451" cy="456326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707" y="1097810"/>
            <a:ext cx="3233057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1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4843" y="79377"/>
            <a:ext cx="6213022" cy="8186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Аппликации пластилином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78" y="646795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2349" y="1050018"/>
            <a:ext cx="4115862" cy="3086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3" y="1414125"/>
            <a:ext cx="3055484" cy="407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4843" y="79377"/>
            <a:ext cx="6213022" cy="8186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Аппликации из кружочков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1" y="898074"/>
            <a:ext cx="2642675" cy="352356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455" y="848238"/>
            <a:ext cx="2245052" cy="29934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76" y="848237"/>
            <a:ext cx="2245052" cy="29934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22" y="3448394"/>
            <a:ext cx="2278856" cy="30384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811" y="1627418"/>
            <a:ext cx="3321333" cy="442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7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4843" y="79377"/>
            <a:ext cx="6213022" cy="818696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Аппликации из кружочков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334" y="1012373"/>
            <a:ext cx="3177948" cy="42372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35" y="898073"/>
            <a:ext cx="2676868" cy="3569157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77" y="195148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018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2507" y="71212"/>
            <a:ext cx="6387193" cy="639081"/>
          </a:xfrm>
        </p:spPr>
        <p:txBody>
          <a:bodyPr/>
          <a:lstStyle/>
          <a:p>
            <a:r>
              <a:rPr lang="ru-RU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Аппликации из кружочков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95006" y="1605302"/>
            <a:ext cx="4482193" cy="33616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9423" y="1045028"/>
            <a:ext cx="3624941" cy="2718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06" y="3676448"/>
            <a:ext cx="3648743" cy="2736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05206" y="810751"/>
            <a:ext cx="3648742" cy="27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0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671" y="21836"/>
            <a:ext cx="7274379" cy="639081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Аппликации из </a:t>
            </a:r>
            <a:r>
              <a:rPr lang="ru-RU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цветных полосок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660" y="1017361"/>
            <a:ext cx="3263503" cy="435133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489" y="1175657"/>
            <a:ext cx="3275920" cy="43678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92500" y="1351187"/>
            <a:ext cx="4446814" cy="333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4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683" y="477982"/>
            <a:ext cx="5469082" cy="4982008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Махиня</a:t>
            </a: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Валентина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Дмитриевна</a:t>
            </a:r>
          </a:p>
          <a:p>
            <a:pPr marL="0" lvl="0" indent="0" algn="ctr">
              <a:buNone/>
            </a:pP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None/>
            </a:pP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воспитатель</a:t>
            </a:r>
          </a:p>
          <a:p>
            <a:pPr marL="0" lvl="0" indent="0" algn="ctr">
              <a:buNone/>
            </a:pP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None/>
            </a:pP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Квалификационная категория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высшая</a:t>
            </a:r>
          </a:p>
          <a:p>
            <a:pPr marL="0" lvl="0" indent="0" algn="ctr">
              <a:buNone/>
            </a:pP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None/>
            </a:pP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Образование высшее </a:t>
            </a:r>
            <a:r>
              <a:rPr lang="ru-RU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педагогическое</a:t>
            </a:r>
          </a:p>
          <a:p>
            <a:pPr marL="0" lvl="0" indent="0" algn="ctr">
              <a:buNone/>
            </a:pPr>
            <a:endParaRPr lang="ru-RU" sz="2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lvl="0" indent="0" algn="ctr">
              <a:buNone/>
            </a:pPr>
            <a:r>
              <a:rPr lang="ru-RU" sz="24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Стаж работы 38 лет</a:t>
            </a:r>
          </a:p>
          <a:p>
            <a:pPr marL="0" lvl="0" indent="0" algn="ctr">
              <a:buNone/>
            </a:pPr>
            <a:endParaRPr lang="ru-RU" sz="2400" b="1" dirty="0">
              <a:solidFill>
                <a:srgbClr val="ED7D31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82" y="944779"/>
            <a:ext cx="4211783" cy="5615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654" y="4232131"/>
            <a:ext cx="2455718" cy="245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671" y="21836"/>
            <a:ext cx="7274379" cy="639081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Аппликации из </a:t>
            </a:r>
            <a:r>
              <a:rPr lang="ru-RU" sz="36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цветных полосок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1" y="1133930"/>
            <a:ext cx="3203121" cy="427082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03" y="1766151"/>
            <a:ext cx="4008513" cy="30063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21" y="1897742"/>
            <a:ext cx="3328307" cy="44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681" y="594628"/>
            <a:ext cx="7376433" cy="1797508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БЛАГОДАРЮ ЗА ВНИМАНИЕ!</a:t>
            </a:r>
            <a:endParaRPr lang="ru-RU" sz="5400" b="1" dirty="0">
              <a:solidFill>
                <a:srgbClr val="FF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" y="1828800"/>
            <a:ext cx="2238545" cy="298472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48881" y="1605046"/>
            <a:ext cx="2515111" cy="3353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34" y="2220686"/>
            <a:ext cx="3349398" cy="4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873" y="249382"/>
            <a:ext cx="4520045" cy="70513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Цветы на участке</a:t>
            </a:r>
            <a:endParaRPr lang="ru-RU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85" y="1078996"/>
            <a:ext cx="4643485" cy="34826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40" y="249382"/>
            <a:ext cx="2618509" cy="3491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71" y="1078996"/>
            <a:ext cx="2963141" cy="39508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892" y="3139207"/>
            <a:ext cx="2391641" cy="31888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74" y="3571873"/>
            <a:ext cx="3674918" cy="275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728" y="0"/>
            <a:ext cx="5143500" cy="923348"/>
          </a:xfrm>
        </p:spPr>
        <p:txBody>
          <a:bodyPr/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Живые букеты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649" y="1129433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02" y="653184"/>
            <a:ext cx="3398910" cy="4531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9" y="154420"/>
            <a:ext cx="3149529" cy="419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8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8815" y="1"/>
            <a:ext cx="10515600" cy="1007918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Живые букеты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2" y="608803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22" y="1430914"/>
            <a:ext cx="3709555" cy="49460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008" y="3397826"/>
            <a:ext cx="2234371" cy="297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34145" y="124690"/>
            <a:ext cx="5143499" cy="800101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Дети рисуют лето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8" y="1690688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75" y="1103314"/>
            <a:ext cx="3478897" cy="4638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14" y="319665"/>
            <a:ext cx="3002216" cy="40029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96" y="4044661"/>
            <a:ext cx="3487882" cy="261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2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308" y="84571"/>
            <a:ext cx="5299365" cy="788266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Дети рисуют лето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59" y="710849"/>
            <a:ext cx="3263503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30" y="900824"/>
            <a:ext cx="3493079" cy="4657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56" y="2078180"/>
            <a:ext cx="3436793" cy="45823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875" y="3202546"/>
            <a:ext cx="2789462" cy="371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308" y="84571"/>
            <a:ext cx="5299365" cy="788266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Дети рисуют лето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92" y="1526721"/>
            <a:ext cx="3260580" cy="43474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578" y="3414713"/>
            <a:ext cx="4242707" cy="31820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3" y="1202170"/>
            <a:ext cx="4049483" cy="30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4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308" y="84571"/>
            <a:ext cx="5299365" cy="788266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Дети рисуют лето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22" y="872837"/>
            <a:ext cx="3058886" cy="40785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27" y="872837"/>
            <a:ext cx="4724400" cy="3543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547" y="3371850"/>
            <a:ext cx="3777343" cy="283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4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96</Words>
  <Application>Microsoft Office PowerPoint</Application>
  <PresentationFormat>Широкоэкранный</PresentationFormat>
  <Paragraphs>32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Цветы на участке</vt:lpstr>
      <vt:lpstr>Живые букеты</vt:lpstr>
      <vt:lpstr>Живые букеты</vt:lpstr>
      <vt:lpstr>Дети рисуют лето</vt:lpstr>
      <vt:lpstr>Дети рисуют лето</vt:lpstr>
      <vt:lpstr>Дети рисуют лето</vt:lpstr>
      <vt:lpstr>Дети рисуют лето</vt:lpstr>
      <vt:lpstr>Дети рисуют лето</vt:lpstr>
      <vt:lpstr>Летние ягодные аппликации</vt:lpstr>
      <vt:lpstr>Летние цветочные аппликации</vt:lpstr>
      <vt:lpstr>Летние ягоднo – фруктовые  аппликации</vt:lpstr>
      <vt:lpstr>Аппликации пластилином</vt:lpstr>
      <vt:lpstr>Аппликации пластилином</vt:lpstr>
      <vt:lpstr>Аппликации из кружочков</vt:lpstr>
      <vt:lpstr>Аппликации из кружочков</vt:lpstr>
      <vt:lpstr>Аппликации из кружочков</vt:lpstr>
      <vt:lpstr>Аппликации из цветных полосок</vt:lpstr>
      <vt:lpstr>Аппликации из цветных полосок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отец Андрей</dc:creator>
  <cp:lastModifiedBy>отец Андрей</cp:lastModifiedBy>
  <cp:revision>16</cp:revision>
  <dcterms:created xsi:type="dcterms:W3CDTF">2025-11-23T11:14:15Z</dcterms:created>
  <dcterms:modified xsi:type="dcterms:W3CDTF">2025-11-25T13:04:17Z</dcterms:modified>
</cp:coreProperties>
</file>