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33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53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78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45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96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34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460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84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81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49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057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91964-17B3-4FED-93AA-9511E99B124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626D6-B462-4310-9CB1-F4CB28BC0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0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352928" cy="201622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Проект в средней группе</a:t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«Экспериментируем вместе с родителями</a:t>
            </a:r>
            <a:r>
              <a:rPr lang="ru-RU" b="1" dirty="0" smtClean="0">
                <a:solidFill>
                  <a:srgbClr val="7030A0"/>
                </a:solidFill>
              </a:rPr>
              <a:t>»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0112" y="4077072"/>
            <a:ext cx="3376464" cy="1944216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Подготовила: </a:t>
            </a:r>
          </a:p>
          <a:p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оспитатель Долгова Н.Г.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9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41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9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8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31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8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39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0271" y="980728"/>
            <a:ext cx="7772400" cy="2448271"/>
          </a:xfrm>
        </p:spPr>
        <p:txBody>
          <a:bodyPr>
            <a:noAutofit/>
          </a:bodyPr>
          <a:lstStyle/>
          <a:p>
            <a:pPr algn="l"/>
            <a:r>
              <a:rPr lang="ru-RU" sz="28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Тип проекта 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познавательно-исследовательский.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Продолжительность </a:t>
            </a:r>
            <a:r>
              <a:rPr lang="ru-RU" sz="28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проекта :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долгосрочный (январь-май).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Участники </a:t>
            </a:r>
            <a:r>
              <a:rPr lang="ru-RU" sz="28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проекта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дети и родители (законные представители) среднего дошкольного возраста.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08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332656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Актуальность 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педагоги современного образовательного процесса призваны с особой внимательностью относятся к новым педагогическим технологиям, изучать закономерности педагогического процесса, выявлять эффективность этих методов обучения. Такой инновационный метод обучения как экспериментальная деятельность, достаточно мощно направляет свою работу в сторону усвоения детьми необходимых навыков и умений. Познавательное развитие как образовательную область, сущность которой раскрывает следующим образом: развитие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их свойствах и отношениях о планете Земля как общем доме людей, об особенностях её природы, многообразии стран и народов мира. Известно, что ни одну воспитательную или образовательную задачу нельзя успешно решить без плодотворного контакта с семьей и полного взаимопонимания между родителями и педагогами. Взаимодействие ДОУ с семьей – это объединение общих целей, интересов и деятельности в плане развития гармоничного и здорового ребенка. В детском саду экспериментирование проходит практически через все виды деятельности и занимает ведущее положение среди других методов формирования познавательной сферы дошкольников. А что происходит дома? Используют ли столь эффективный метод познания родители дошкольников? Как они это делают? И какие результаты получают? Эти вопросы и стали основополагающими для разработки проекта «Экспериментируем вместе с родителями». Таким образом, что вовлечение родителей в процесс развития познавательной активности детей через экспериментальную деятельность, будет способствовать успешной подготовки детей к школе.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26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260648"/>
            <a:ext cx="72728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Цель проекта 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познавательных способностей детей старшего дошкольного возраста через совместное проведение экспериментирования с родителями (законными представителями) в домашних условиях.</a:t>
            </a:r>
          </a:p>
          <a:p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Задачи проекта 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Ознакомление родителей с практическими рекомендациями по организации опытно-экспериментальной деятельности с ребенком в домашних условиях;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Вызвать интерес родителей к созданию лаборатории в домашних условиях;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Повысить компетентность родителей по вопросу развития экспериментальной деятельности у старших дошкольников;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у детей дошкольного возраста диалектическое мышление, т. е. способность видеть многообразие мира в системе взаимосвязей и взаимозависимостей;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Поддерживать у детей инициативу, сообразительность, пытливость, самостоятельность;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Вызвать у родителей желание продемонстрировать полученные знания и умения в процессе проведения эксперимента;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Создать положительный, доверительный настрой на взаимодействие родителей с воспитателями группы.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51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27584" y="404664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ормы работы с детьми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Совместная деятельность воспитателя с ребенком;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Совместная деятельность с семьей;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Самостоятельная деятельность детей;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Наблюдения в природе;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Рассматривание альбомов, познавательной литературы и фотографий;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Беседы по теме эксперимента;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Целевая прогулка.</a:t>
            </a:r>
          </a:p>
          <a:p>
            <a:r>
              <a:rPr lang="ru-RU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Формы работы с родителями: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мастер класс, консультация, буклеты, памятки, беседы, анкетирование, фото - выставки.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82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260648"/>
            <a:ext cx="83529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Предполагаемый результат: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Расширение знаний родителей о значении экспериментальной деятельности в развитии у детей познавательной активности;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Ознакомление родителей с практическими рекомендациями по организации опытно-экспериментальной деятельности с ребенком в домашних условиях;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родителями лаборатории в домашних условиях;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Применение родителями полученных знаний на практике по организации опытно-экспериментальной деятельности с детьми дома.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58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72" y="1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276675"/>
            <a:ext cx="8424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Этапы реализации проекта :</a:t>
            </a:r>
          </a:p>
          <a:p>
            <a:endParaRPr lang="ru-RU" sz="28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Подготовительный этап: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Изучение методической литературы 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интерет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ресурсов для реализации проекта.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Постановка цели, задач, определение актуальности и значимости проекта.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Разработка перспективного плана по взаимодействию с родителями (законными представителями).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Разработка цикла консультаций «Экспериментируйте с ребенком дома».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54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476672"/>
            <a:ext cx="87849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Основной этап: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Анкетирование: «Эксперименты дома. Миф или реальность?».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Реализация перспективного планирования.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Консультирование родителей (законных представителей) «Экспериментируйте с ребенком дома».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Мастер - класс «Экспериментальные выходные».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64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Pictures\1dcd7e976298cd7fa6ece29c52acfe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122"/>
            <a:ext cx="917294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404664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Заключительный: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Анализ результатов проекта.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Фото-отчёт.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4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599</Words>
  <Application>Microsoft Office PowerPoint</Application>
  <PresentationFormat>Экран (4:3)</PresentationFormat>
  <Paragraphs>43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Проект в средней группе «Экспериментируем вместе с родителями»</vt:lpstr>
      <vt:lpstr>Тип проекта : познавательно-исследовательский.  Продолжительность проекта : долгосрочный (январь-май).  Участники проекта : дети и родители (законные представители) среднего дошкольного возраста.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в средней группе «Экспериментируем вместе с родителями»</dc:title>
  <dc:creator>Владелец</dc:creator>
  <cp:lastModifiedBy>Владелец</cp:lastModifiedBy>
  <cp:revision>4</cp:revision>
  <dcterms:created xsi:type="dcterms:W3CDTF">2025-04-17T05:55:53Z</dcterms:created>
  <dcterms:modified xsi:type="dcterms:W3CDTF">2025-04-17T06:33:12Z</dcterms:modified>
</cp:coreProperties>
</file>