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8037159-DE1F-4FAF-9858-8298F38CE2FC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2AD26F-2CF0-4E46-94F4-E5186ABACE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37159-DE1F-4FAF-9858-8298F38CE2FC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AD26F-2CF0-4E46-94F4-E5186ABACE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37159-DE1F-4FAF-9858-8298F38CE2FC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AD26F-2CF0-4E46-94F4-E5186ABACE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37159-DE1F-4FAF-9858-8298F38CE2FC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AD26F-2CF0-4E46-94F4-E5186ABACEE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37159-DE1F-4FAF-9858-8298F38CE2FC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AD26F-2CF0-4E46-94F4-E5186ABACEE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37159-DE1F-4FAF-9858-8298F38CE2FC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AD26F-2CF0-4E46-94F4-E5186ABACEE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37159-DE1F-4FAF-9858-8298F38CE2FC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AD26F-2CF0-4E46-94F4-E5186ABACEE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37159-DE1F-4FAF-9858-8298F38CE2FC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AD26F-2CF0-4E46-94F4-E5186ABACEE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37159-DE1F-4FAF-9858-8298F38CE2FC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AD26F-2CF0-4E46-94F4-E5186ABACE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8037159-DE1F-4FAF-9858-8298F38CE2FC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AD26F-2CF0-4E46-94F4-E5186ABACEE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8037159-DE1F-4FAF-9858-8298F38CE2FC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2AD26F-2CF0-4E46-94F4-E5186ABACEE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8037159-DE1F-4FAF-9858-8298F38CE2FC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2AD26F-2CF0-4E46-94F4-E5186ABACE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Актерское мастерство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Инструктор по физкультуре </a:t>
            </a:r>
          </a:p>
          <a:p>
            <a:r>
              <a:rPr lang="ru-RU" dirty="0" err="1" smtClean="0"/>
              <a:t>Щетинкина</a:t>
            </a:r>
            <a:r>
              <a:rPr lang="ru-RU" dirty="0" smtClean="0"/>
              <a:t> Оксана Викторовна</a:t>
            </a:r>
          </a:p>
          <a:p>
            <a:r>
              <a:rPr lang="ru-RU" dirty="0" smtClean="0"/>
              <a:t>МБДОУ детский сад №123</a:t>
            </a:r>
          </a:p>
          <a:p>
            <a:r>
              <a:rPr lang="ru-RU" dirty="0" smtClean="0"/>
              <a:t>Г.Ульяновск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актерское мастерство\IMG-20250528-WA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4464496" cy="5952661"/>
          </a:xfrm>
          <a:prstGeom prst="rect">
            <a:avLst/>
          </a:prstGeom>
          <a:noFill/>
        </p:spPr>
      </p:pic>
      <p:pic>
        <p:nvPicPr>
          <p:cNvPr id="1027" name="Picture 3" descr="C:\Users\user\Desktop\актерское мастерство\IMG20231123093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49288"/>
            <a:ext cx="4806534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494088" y="3187700"/>
          <a:ext cx="2155825" cy="482600"/>
        </p:xfrm>
        <a:graphic>
          <a:graphicData uri="http://schemas.openxmlformats.org/presentationml/2006/ole">
            <p:oleObj spid="_x0000_s2050" name="Объект упаковщика для оболочки" showAsIcon="1" r:id="rId3" imgW="2155320" imgH="482400" progId="Package">
              <p:embed/>
            </p:oleObj>
          </a:graphicData>
        </a:graphic>
      </p:graphicFrame>
      <p:pic>
        <p:nvPicPr>
          <p:cNvPr id="2052" name="Picture 4" descr="C:\Users\user\Desktop\актерское мастерство\IMG20231222095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2576"/>
            <a:ext cx="4841568" cy="6455424"/>
          </a:xfrm>
          <a:prstGeom prst="rect">
            <a:avLst/>
          </a:prstGeom>
          <a:noFill/>
        </p:spPr>
      </p:pic>
      <p:pic>
        <p:nvPicPr>
          <p:cNvPr id="2053" name="Picture 5" descr="C:\Users\user\Desktop\актерское мастерство\IMG20231221094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546592"/>
            <a:ext cx="4733556" cy="631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актерское мастерство\IMG20241119174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7280"/>
            <a:ext cx="4860540" cy="6480720"/>
          </a:xfrm>
          <a:prstGeom prst="rect">
            <a:avLst/>
          </a:prstGeom>
          <a:noFill/>
        </p:spPr>
      </p:pic>
      <p:pic>
        <p:nvPicPr>
          <p:cNvPr id="3075" name="Picture 3" descr="C:\Users\user\Desktop\актерское мастерство\IMG20241220113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4664"/>
            <a:ext cx="4569972" cy="60932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актерское мастерство\IMG20240528111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806534" cy="6408712"/>
          </a:xfrm>
          <a:prstGeom prst="rect">
            <a:avLst/>
          </a:prstGeom>
          <a:noFill/>
        </p:spPr>
      </p:pic>
      <p:pic>
        <p:nvPicPr>
          <p:cNvPr id="4099" name="Picture 3" descr="C:\Users\user\Desktop\актерское мастерство\IMG-20250901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1338" y="1916832"/>
            <a:ext cx="595266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</TotalTime>
  <Words>14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Открытая</vt:lpstr>
      <vt:lpstr>Пакет</vt:lpstr>
      <vt:lpstr>Актерское мастерство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Актерское мастерство</dc:title>
  <dc:creator>Андрей</dc:creator>
  <cp:lastModifiedBy>Андрей</cp:lastModifiedBy>
  <cp:revision>2</cp:revision>
  <dcterms:created xsi:type="dcterms:W3CDTF">2025-12-01T17:01:55Z</dcterms:created>
  <dcterms:modified xsi:type="dcterms:W3CDTF">2025-12-01T17:18:55Z</dcterms:modified>
</cp:coreProperties>
</file>