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9.12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6858000" cy="9906000" type="A4"/>
  <p:notesSz cx="6858000" cy="9144000"/>
  <p:custDataLst>
    <p:tags r:id="rId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BB0E"/>
  </p:clrMru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36" y="304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heme" Target="theme/theme1.xml" /><Relationship Id="rId11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tags" Target="tags/tag1.xml" /><Relationship Id="rId8" Type="http://schemas.openxmlformats.org/officeDocument/2006/relationships/presProps" Target="presProps.xml" /><Relationship Id="rId9" Type="http://schemas.openxmlformats.org/officeDocument/2006/relationships/viewProps" Target="viewProps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24.03.2022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9.png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image" Target="../media/image5.png" /><Relationship Id="rId7" Type="http://schemas.openxmlformats.org/officeDocument/2006/relationships/image" Target="../media/image6.png" /><Relationship Id="rId8" Type="http://schemas.openxmlformats.org/officeDocument/2006/relationships/image" Target="../media/image7.png" /><Relationship Id="rId9" Type="http://schemas.openxmlformats.org/officeDocument/2006/relationships/image" Target="../media/image8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9.png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image" Target="../media/image5.png" /><Relationship Id="rId7" Type="http://schemas.openxmlformats.org/officeDocument/2006/relationships/image" Target="../media/image6.png" /><Relationship Id="rId8" Type="http://schemas.openxmlformats.org/officeDocument/2006/relationships/image" Target="../media/image7.png" /><Relationship Id="rId9" Type="http://schemas.openxmlformats.org/officeDocument/2006/relationships/image" Target="../media/image8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9.png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image" Target="../media/image5.png" /><Relationship Id="rId7" Type="http://schemas.openxmlformats.org/officeDocument/2006/relationships/image" Target="../media/image6.png" /><Relationship Id="rId8" Type="http://schemas.openxmlformats.org/officeDocument/2006/relationships/image" Target="../media/image7.png" /><Relationship Id="rId9" Type="http://schemas.openxmlformats.org/officeDocument/2006/relationships/image" Target="../media/image8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image" Target="../media/image9.png" /><Relationship Id="rId2" Type="http://schemas.openxmlformats.org/officeDocument/2006/relationships/image" Target="../media/image1.png" /><Relationship Id="rId3" Type="http://schemas.openxmlformats.org/officeDocument/2006/relationships/image" Target="../media/image2.png" /><Relationship Id="rId4" Type="http://schemas.openxmlformats.org/officeDocument/2006/relationships/image" Target="../media/image3.png" /><Relationship Id="rId5" Type="http://schemas.openxmlformats.org/officeDocument/2006/relationships/image" Target="../media/image4.png" /><Relationship Id="rId6" Type="http://schemas.openxmlformats.org/officeDocument/2006/relationships/image" Target="../media/image5.png" /><Relationship Id="rId7" Type="http://schemas.openxmlformats.org/officeDocument/2006/relationships/image" Target="../media/image6.png" /><Relationship Id="rId8" Type="http://schemas.openxmlformats.org/officeDocument/2006/relationships/image" Target="../media/image7.png" /><Relationship Id="rId9" Type="http://schemas.openxmlformats.org/officeDocument/2006/relationships/image" Target="../media/image8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0.png" /><Relationship Id="rId3" Type="http://schemas.openxmlformats.org/officeDocument/2006/relationships/image" Target="../media/image11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439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53" y="214314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1880671">
            <a:off x="583622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9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5753" y="6880314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 rot="1880671">
            <a:off x="583622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9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85753" y="3524240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1880671">
            <a:off x="583622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57432" y="-1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71746" y="214313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80671">
            <a:off x="2869615" y="416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32" y="6665999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71746" y="6880313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1880671">
            <a:off x="2869615" y="7082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32" y="3309925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71746" y="3524239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 rot="1880671">
            <a:off x="2869615" y="3726637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32303" y="-2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746617" y="214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 rot="1880671">
            <a:off x="5044486" y="416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532303" y="6665998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746617" y="6880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rot="1880671">
            <a:off x="5044486" y="7082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532303" y="3309924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746617" y="3524238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rot="1880671">
            <a:off x="5044486" y="3726636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532303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746617" y="214314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rot="1880671">
            <a:off x="5044486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532303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746617" y="6880314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 rot="1880671">
            <a:off x="5044486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32303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746617" y="3524240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 rot="1880671">
            <a:off x="5044486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Picture 6" descr="C:\Users\nalj\Desktop\519-5196912_short-clipart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480" y="1165184"/>
            <a:ext cx="1214446" cy="1073174"/>
          </a:xfrm>
          <a:prstGeom prst="rect">
            <a:avLst/>
          </a:prstGeom>
          <a:noFill/>
        </p:spPr>
      </p:pic>
      <p:pic>
        <p:nvPicPr>
          <p:cNvPr id="39" name="Picture 8" descr="C:\Users\nalj\Desktop\t_shirt_tank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71744" y="952472"/>
            <a:ext cx="1827310" cy="1285884"/>
          </a:xfrm>
          <a:prstGeom prst="rect">
            <a:avLst/>
          </a:prstGeom>
          <a:noFill/>
        </p:spPr>
      </p:pic>
      <p:pic>
        <p:nvPicPr>
          <p:cNvPr id="40" name="Picture 9" descr="C:\Users\nalj\Desktop\aef352c7da701df088c8f7378f0ace4f.pn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929198" y="952472"/>
            <a:ext cx="1463343" cy="1463343"/>
          </a:xfrm>
          <a:prstGeom prst="rect">
            <a:avLst/>
          </a:prstGeom>
          <a:noFill/>
        </p:spPr>
      </p:pic>
      <p:pic>
        <p:nvPicPr>
          <p:cNvPr id="41" name="Picture 10" descr="C:\Users\nalj\Desktop\img_472072.pn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571480" y="4524372"/>
            <a:ext cx="1298236" cy="1133969"/>
          </a:xfrm>
          <a:prstGeom prst="rect">
            <a:avLst/>
          </a:prstGeom>
          <a:noFill/>
        </p:spPr>
      </p:pic>
      <p:pic>
        <p:nvPicPr>
          <p:cNvPr id="42" name="Picture 7" descr="C:\Users\nalj\Desktop\Trenchcoat-02.png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2928934" y="4310057"/>
            <a:ext cx="1119729" cy="1296421"/>
          </a:xfrm>
          <a:prstGeom prst="rect">
            <a:avLst/>
          </a:prstGeom>
          <a:noFill/>
        </p:spPr>
      </p:pic>
      <p:pic>
        <p:nvPicPr>
          <p:cNvPr id="43" name="Picture 5" descr="C:\Users\nalj\Desktop\85654.png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4857760" y="4381496"/>
            <a:ext cx="1500198" cy="1169686"/>
          </a:xfrm>
          <a:prstGeom prst="rect">
            <a:avLst/>
          </a:prstGeom>
          <a:noFill/>
        </p:spPr>
      </p:pic>
      <p:pic>
        <p:nvPicPr>
          <p:cNvPr id="44" name="Picture 4" descr="C:\Users\nalj\Desktop\img_59594.png"/>
          <p:cNvPicPr>
            <a:picLocks noChangeAspect="1" noChangeArrowheads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357166" y="7810520"/>
            <a:ext cx="1428759" cy="1143008"/>
          </a:xfrm>
          <a:prstGeom prst="rect">
            <a:avLst/>
          </a:prstGeom>
          <a:noFill/>
        </p:spPr>
      </p:pic>
      <p:pic>
        <p:nvPicPr>
          <p:cNvPr id="45" name="Picture 3" descr="C:\Users\nalj\Desktop\4756604.png"/>
          <p:cNvPicPr>
            <a:picLocks noChangeAspect="1" noChangeArrowheads="1"/>
          </p:cNvPicPr>
          <p:nvPr/>
        </p:nvPicPr>
        <p:blipFill>
          <a:blip r:embed="rId9"/>
          <a:stretch>
            <a:fillRect/>
          </a:stretch>
        </p:blipFill>
        <p:spPr bwMode="auto">
          <a:xfrm rot="2396879">
            <a:off x="2858893" y="7773840"/>
            <a:ext cx="1285318" cy="1285318"/>
          </a:xfrm>
          <a:prstGeom prst="rect">
            <a:avLst/>
          </a:prstGeom>
          <a:noFill/>
        </p:spPr>
      </p:pic>
      <p:pic>
        <p:nvPicPr>
          <p:cNvPr id="46" name="Picture 2" descr="C:\Users\nalj\Desktop\kissclipart-jeans-icon-clipart-jeans-clip-art-0f9202689a773208.png"/>
          <p:cNvPicPr>
            <a:picLocks noChangeAspect="1" noChangeArrowheads="1"/>
          </p:cNvPicPr>
          <p:nvPr/>
        </p:nvPicPr>
        <p:blipFill>
          <a:blip r:embed="rId10"/>
          <a:stretch>
            <a:fillRect/>
          </a:stretch>
        </p:blipFill>
        <p:spPr bwMode="auto">
          <a:xfrm>
            <a:off x="4786322" y="7667644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439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53" y="214314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1880671">
            <a:off x="583622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9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5753" y="6880314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 rot="1880671">
            <a:off x="583622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9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85753" y="3524240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1880671">
            <a:off x="583622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57432" y="-1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71746" y="214313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80671">
            <a:off x="2869615" y="416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32" y="6665999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71746" y="6880313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1880671">
            <a:off x="2869615" y="7082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32" y="3309925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71746" y="3524239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 rot="1880671">
            <a:off x="2869615" y="3726637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32303" y="-2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746617" y="214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 rot="1880671">
            <a:off x="5044486" y="416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532303" y="6665998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746617" y="6880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rot="1880671">
            <a:off x="5044486" y="7082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532303" y="3309924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746617" y="3524238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rot="1880671">
            <a:off x="5044486" y="3726636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532303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746617" y="214314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rot="1880671">
            <a:off x="5044486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532303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746617" y="6880314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 rot="1880671">
            <a:off x="5044486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32303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746617" y="3524240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 rot="1880671">
            <a:off x="5044486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Picture 6" descr="C:\Users\nalj\Desktop\519-5196912_short-clipart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480" y="1165184"/>
            <a:ext cx="1214446" cy="1073174"/>
          </a:xfrm>
          <a:prstGeom prst="rect">
            <a:avLst/>
          </a:prstGeom>
          <a:noFill/>
        </p:spPr>
      </p:pic>
      <p:pic>
        <p:nvPicPr>
          <p:cNvPr id="39" name="Picture 8" descr="C:\Users\nalj\Desktop\t_shirt_tank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71744" y="952472"/>
            <a:ext cx="1827310" cy="1285884"/>
          </a:xfrm>
          <a:prstGeom prst="rect">
            <a:avLst/>
          </a:prstGeom>
          <a:noFill/>
        </p:spPr>
      </p:pic>
      <p:pic>
        <p:nvPicPr>
          <p:cNvPr id="40" name="Picture 9" descr="C:\Users\nalj\Desktop\aef352c7da701df088c8f7378f0ace4f.pn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929198" y="952472"/>
            <a:ext cx="1463343" cy="1463343"/>
          </a:xfrm>
          <a:prstGeom prst="rect">
            <a:avLst/>
          </a:prstGeom>
          <a:noFill/>
        </p:spPr>
      </p:pic>
      <p:pic>
        <p:nvPicPr>
          <p:cNvPr id="41" name="Picture 10" descr="C:\Users\nalj\Desktop\img_472072.pn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571480" y="4524372"/>
            <a:ext cx="1298236" cy="1133969"/>
          </a:xfrm>
          <a:prstGeom prst="rect">
            <a:avLst/>
          </a:prstGeom>
          <a:noFill/>
        </p:spPr>
      </p:pic>
      <p:pic>
        <p:nvPicPr>
          <p:cNvPr id="42" name="Picture 7" descr="C:\Users\nalj\Desktop\Trenchcoat-02.png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2928934" y="4310057"/>
            <a:ext cx="1119729" cy="1296421"/>
          </a:xfrm>
          <a:prstGeom prst="rect">
            <a:avLst/>
          </a:prstGeom>
          <a:noFill/>
        </p:spPr>
      </p:pic>
      <p:pic>
        <p:nvPicPr>
          <p:cNvPr id="43" name="Picture 5" descr="C:\Users\nalj\Desktop\85654.png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4857760" y="4381496"/>
            <a:ext cx="1500198" cy="1169686"/>
          </a:xfrm>
          <a:prstGeom prst="rect">
            <a:avLst/>
          </a:prstGeom>
          <a:noFill/>
        </p:spPr>
      </p:pic>
      <p:pic>
        <p:nvPicPr>
          <p:cNvPr id="44" name="Picture 4" descr="C:\Users\nalj\Desktop\img_59594.png"/>
          <p:cNvPicPr>
            <a:picLocks noChangeAspect="1" noChangeArrowheads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357166" y="7810520"/>
            <a:ext cx="1428759" cy="1143008"/>
          </a:xfrm>
          <a:prstGeom prst="rect">
            <a:avLst/>
          </a:prstGeom>
          <a:noFill/>
        </p:spPr>
      </p:pic>
      <p:pic>
        <p:nvPicPr>
          <p:cNvPr id="45" name="Picture 3" descr="C:\Users\nalj\Desktop\4756604.png"/>
          <p:cNvPicPr>
            <a:picLocks noChangeAspect="1" noChangeArrowheads="1"/>
          </p:cNvPicPr>
          <p:nvPr/>
        </p:nvPicPr>
        <p:blipFill>
          <a:blip r:embed="rId9"/>
          <a:stretch>
            <a:fillRect/>
          </a:stretch>
        </p:blipFill>
        <p:spPr bwMode="auto">
          <a:xfrm rot="2396879">
            <a:off x="2858893" y="7773840"/>
            <a:ext cx="1285318" cy="1285318"/>
          </a:xfrm>
          <a:prstGeom prst="rect">
            <a:avLst/>
          </a:prstGeom>
          <a:noFill/>
        </p:spPr>
      </p:pic>
      <p:pic>
        <p:nvPicPr>
          <p:cNvPr id="46" name="Picture 2" descr="C:\Users\nalj\Desktop\kissclipart-jeans-icon-clipart-jeans-clip-art-0f9202689a773208.png"/>
          <p:cNvPicPr>
            <a:picLocks noChangeAspect="1" noChangeArrowheads="1"/>
          </p:cNvPicPr>
          <p:nvPr/>
        </p:nvPicPr>
        <p:blipFill>
          <a:blip r:embed="rId10"/>
          <a:stretch>
            <a:fillRect/>
          </a:stretch>
        </p:blipFill>
        <p:spPr bwMode="auto">
          <a:xfrm>
            <a:off x="4786322" y="7667644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439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53" y="214314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1880671">
            <a:off x="583622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9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5753" y="6880314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 rot="1880671">
            <a:off x="583622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9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85753" y="3524240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1880671">
            <a:off x="583622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57432" y="-1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71746" y="214313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80671">
            <a:off x="2869615" y="416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32" y="6665999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71746" y="6880313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1880671">
            <a:off x="2869615" y="7082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32" y="3309925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71746" y="3524239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 rot="1880671">
            <a:off x="2869615" y="3726637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32303" y="-2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746617" y="214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 rot="1880671">
            <a:off x="5044486" y="416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532303" y="6665998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746617" y="6880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rot="1880671">
            <a:off x="5044486" y="7082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532303" y="3309924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746617" y="3524238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rot="1880671">
            <a:off x="5044486" y="3726636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532303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746617" y="214314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rot="1880671">
            <a:off x="5044486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532303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746617" y="6880314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 rot="1880671">
            <a:off x="5044486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32303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746617" y="3524240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 rot="1880671">
            <a:off x="5044486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Picture 6" descr="C:\Users\nalj\Desktop\519-5196912_short-clipart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480" y="1165184"/>
            <a:ext cx="1214446" cy="1073174"/>
          </a:xfrm>
          <a:prstGeom prst="rect">
            <a:avLst/>
          </a:prstGeom>
          <a:noFill/>
        </p:spPr>
      </p:pic>
      <p:pic>
        <p:nvPicPr>
          <p:cNvPr id="39" name="Picture 8" descr="C:\Users\nalj\Desktop\t_shirt_tank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71744" y="952472"/>
            <a:ext cx="1827310" cy="1285884"/>
          </a:xfrm>
          <a:prstGeom prst="rect">
            <a:avLst/>
          </a:prstGeom>
          <a:noFill/>
        </p:spPr>
      </p:pic>
      <p:pic>
        <p:nvPicPr>
          <p:cNvPr id="40" name="Picture 9" descr="C:\Users\nalj\Desktop\aef352c7da701df088c8f7378f0ace4f.pn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929198" y="952472"/>
            <a:ext cx="1463343" cy="1463343"/>
          </a:xfrm>
          <a:prstGeom prst="rect">
            <a:avLst/>
          </a:prstGeom>
          <a:noFill/>
        </p:spPr>
      </p:pic>
      <p:pic>
        <p:nvPicPr>
          <p:cNvPr id="41" name="Picture 10" descr="C:\Users\nalj\Desktop\img_472072.pn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571480" y="4524372"/>
            <a:ext cx="1298236" cy="1133969"/>
          </a:xfrm>
          <a:prstGeom prst="rect">
            <a:avLst/>
          </a:prstGeom>
          <a:noFill/>
        </p:spPr>
      </p:pic>
      <p:pic>
        <p:nvPicPr>
          <p:cNvPr id="42" name="Picture 7" descr="C:\Users\nalj\Desktop\Trenchcoat-02.png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2928934" y="4310057"/>
            <a:ext cx="1119729" cy="1296421"/>
          </a:xfrm>
          <a:prstGeom prst="rect">
            <a:avLst/>
          </a:prstGeom>
          <a:noFill/>
        </p:spPr>
      </p:pic>
      <p:pic>
        <p:nvPicPr>
          <p:cNvPr id="43" name="Picture 5" descr="C:\Users\nalj\Desktop\85654.png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4857760" y="4381496"/>
            <a:ext cx="1500198" cy="1169686"/>
          </a:xfrm>
          <a:prstGeom prst="rect">
            <a:avLst/>
          </a:prstGeom>
          <a:noFill/>
        </p:spPr>
      </p:pic>
      <p:pic>
        <p:nvPicPr>
          <p:cNvPr id="44" name="Picture 4" descr="C:\Users\nalj\Desktop\img_59594.png"/>
          <p:cNvPicPr>
            <a:picLocks noChangeAspect="1" noChangeArrowheads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357166" y="7810520"/>
            <a:ext cx="1428759" cy="1143008"/>
          </a:xfrm>
          <a:prstGeom prst="rect">
            <a:avLst/>
          </a:prstGeom>
          <a:noFill/>
        </p:spPr>
      </p:pic>
      <p:pic>
        <p:nvPicPr>
          <p:cNvPr id="45" name="Picture 3" descr="C:\Users\nalj\Desktop\4756604.png"/>
          <p:cNvPicPr>
            <a:picLocks noChangeAspect="1" noChangeArrowheads="1"/>
          </p:cNvPicPr>
          <p:nvPr/>
        </p:nvPicPr>
        <p:blipFill>
          <a:blip r:embed="rId9"/>
          <a:stretch>
            <a:fillRect/>
          </a:stretch>
        </p:blipFill>
        <p:spPr bwMode="auto">
          <a:xfrm rot="2396879">
            <a:off x="2858893" y="7773840"/>
            <a:ext cx="1285318" cy="1285318"/>
          </a:xfrm>
          <a:prstGeom prst="rect">
            <a:avLst/>
          </a:prstGeom>
          <a:noFill/>
        </p:spPr>
      </p:pic>
      <p:pic>
        <p:nvPicPr>
          <p:cNvPr id="46" name="Picture 2" descr="C:\Users\nalj\Desktop\kissclipart-jeans-icon-clipart-jeans-clip-art-0f9202689a773208.png"/>
          <p:cNvPicPr>
            <a:picLocks noChangeAspect="1" noChangeArrowheads="1"/>
          </p:cNvPicPr>
          <p:nvPr/>
        </p:nvPicPr>
        <p:blipFill>
          <a:blip r:embed="rId10"/>
          <a:stretch>
            <a:fillRect/>
          </a:stretch>
        </p:blipFill>
        <p:spPr bwMode="auto">
          <a:xfrm>
            <a:off x="4786322" y="7667644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439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53" y="214314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1880671">
            <a:off x="583622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1439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5753" y="6880314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 rot="1880671">
            <a:off x="583622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439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85753" y="3524240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 rot="1880671">
            <a:off x="583622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357432" y="-1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71746" y="214313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 rot="1880671">
            <a:off x="2869615" y="416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357432" y="6665999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71746" y="6880313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1880671">
            <a:off x="2869615" y="7082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357432" y="3309925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2571746" y="3524239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 rot="1880671">
            <a:off x="2869615" y="3726637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532303" y="-2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746617" y="214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 rot="1880671">
            <a:off x="5044486" y="416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4532303" y="6665998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746617" y="6880312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rot="1880671">
            <a:off x="5044486" y="7082710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532303" y="3309924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746617" y="3524238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rot="1880671">
            <a:off x="5044486" y="3726636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4532303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4746617" y="214314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 rot="1880671">
            <a:off x="5044486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4532303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746617" y="6880314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 rot="1880671">
            <a:off x="5044486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4532303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4746617" y="3524240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Овал 36"/>
          <p:cNvSpPr/>
          <p:nvPr/>
        </p:nvSpPr>
        <p:spPr>
          <a:xfrm rot="1880671">
            <a:off x="5044486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8" name="Picture 6" descr="C:\Users\nalj\Desktop\519-5196912_short-clipart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71480" y="1165184"/>
            <a:ext cx="1214446" cy="1073174"/>
          </a:xfrm>
          <a:prstGeom prst="rect">
            <a:avLst/>
          </a:prstGeom>
          <a:noFill/>
        </p:spPr>
      </p:pic>
      <p:pic>
        <p:nvPicPr>
          <p:cNvPr id="39" name="Picture 8" descr="C:\Users\nalj\Desktop\t_shirt_tank.png"/>
          <p:cNvPicPr>
            <a:picLocks noChangeAspect="1" noChangeArrowheads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2571744" y="952472"/>
            <a:ext cx="1827310" cy="1285884"/>
          </a:xfrm>
          <a:prstGeom prst="rect">
            <a:avLst/>
          </a:prstGeom>
          <a:noFill/>
        </p:spPr>
      </p:pic>
      <p:pic>
        <p:nvPicPr>
          <p:cNvPr id="40" name="Picture 9" descr="C:\Users\nalj\Desktop\aef352c7da701df088c8f7378f0ace4f.png"/>
          <p:cNvPicPr>
            <a:picLocks noChangeAspect="1" noChangeArrowheads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4929198" y="952472"/>
            <a:ext cx="1463343" cy="1463343"/>
          </a:xfrm>
          <a:prstGeom prst="rect">
            <a:avLst/>
          </a:prstGeom>
          <a:noFill/>
        </p:spPr>
      </p:pic>
      <p:pic>
        <p:nvPicPr>
          <p:cNvPr id="41" name="Picture 10" descr="C:\Users\nalj\Desktop\img_472072.png"/>
          <p:cNvPicPr>
            <a:picLocks noChangeAspect="1" noChangeArrowheads="1"/>
          </p:cNvPicPr>
          <p:nvPr/>
        </p:nvPicPr>
        <p:blipFill>
          <a:blip r:embed="rId5"/>
          <a:stretch>
            <a:fillRect/>
          </a:stretch>
        </p:blipFill>
        <p:spPr bwMode="auto">
          <a:xfrm>
            <a:off x="571480" y="4524372"/>
            <a:ext cx="1298236" cy="1133969"/>
          </a:xfrm>
          <a:prstGeom prst="rect">
            <a:avLst/>
          </a:prstGeom>
          <a:noFill/>
        </p:spPr>
      </p:pic>
      <p:pic>
        <p:nvPicPr>
          <p:cNvPr id="42" name="Picture 7" descr="C:\Users\nalj\Desktop\Trenchcoat-02.png"/>
          <p:cNvPicPr>
            <a:picLocks noChangeAspect="1" noChangeArrowheads="1"/>
          </p:cNvPicPr>
          <p:nvPr/>
        </p:nvPicPr>
        <p:blipFill>
          <a:blip r:embed="rId6"/>
          <a:stretch>
            <a:fillRect/>
          </a:stretch>
        </p:blipFill>
        <p:spPr bwMode="auto">
          <a:xfrm>
            <a:off x="2928934" y="4310057"/>
            <a:ext cx="1119729" cy="1296421"/>
          </a:xfrm>
          <a:prstGeom prst="rect">
            <a:avLst/>
          </a:prstGeom>
          <a:noFill/>
        </p:spPr>
      </p:pic>
      <p:pic>
        <p:nvPicPr>
          <p:cNvPr id="43" name="Picture 5" descr="C:\Users\nalj\Desktop\85654.png"/>
          <p:cNvPicPr>
            <a:picLocks noChangeAspect="1" noChangeArrowheads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4857760" y="4381496"/>
            <a:ext cx="1500198" cy="1169686"/>
          </a:xfrm>
          <a:prstGeom prst="rect">
            <a:avLst/>
          </a:prstGeom>
          <a:noFill/>
        </p:spPr>
      </p:pic>
      <p:pic>
        <p:nvPicPr>
          <p:cNvPr id="44" name="Picture 4" descr="C:\Users\nalj\Desktop\img_59594.png"/>
          <p:cNvPicPr>
            <a:picLocks noChangeAspect="1" noChangeArrowheads="1"/>
          </p:cNvPicPr>
          <p:nvPr/>
        </p:nvPicPr>
        <p:blipFill>
          <a:blip r:embed="rId8"/>
          <a:stretch>
            <a:fillRect/>
          </a:stretch>
        </p:blipFill>
        <p:spPr bwMode="auto">
          <a:xfrm>
            <a:off x="357166" y="7810520"/>
            <a:ext cx="1428759" cy="1143008"/>
          </a:xfrm>
          <a:prstGeom prst="rect">
            <a:avLst/>
          </a:prstGeom>
          <a:noFill/>
        </p:spPr>
      </p:pic>
      <p:pic>
        <p:nvPicPr>
          <p:cNvPr id="45" name="Picture 3" descr="C:\Users\nalj\Desktop\4756604.png"/>
          <p:cNvPicPr>
            <a:picLocks noChangeAspect="1" noChangeArrowheads="1"/>
          </p:cNvPicPr>
          <p:nvPr/>
        </p:nvPicPr>
        <p:blipFill>
          <a:blip r:embed="rId9"/>
          <a:stretch>
            <a:fillRect/>
          </a:stretch>
        </p:blipFill>
        <p:spPr bwMode="auto">
          <a:xfrm rot="2396879">
            <a:off x="2858893" y="7773840"/>
            <a:ext cx="1285318" cy="1285318"/>
          </a:xfrm>
          <a:prstGeom prst="rect">
            <a:avLst/>
          </a:prstGeom>
          <a:noFill/>
        </p:spPr>
      </p:pic>
      <p:pic>
        <p:nvPicPr>
          <p:cNvPr id="46" name="Picture 2" descr="C:\Users\nalj\Desktop\kissclipart-jeans-icon-clipart-jeans-clip-art-0f9202689a773208.png"/>
          <p:cNvPicPr>
            <a:picLocks noChangeAspect="1" noChangeArrowheads="1"/>
          </p:cNvPicPr>
          <p:nvPr/>
        </p:nvPicPr>
        <p:blipFill>
          <a:blip r:embed="rId10"/>
          <a:stretch>
            <a:fillRect/>
          </a:stretch>
        </p:blipFill>
        <p:spPr bwMode="auto">
          <a:xfrm>
            <a:off x="4786322" y="7667644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a14="http://schemas.microsoft.com/office/drawing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71439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85753" y="214314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 rot="1880671">
            <a:off x="583622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Picture 3" descr="C:\Users\nalj\Desktop\fa-workflows-and-forms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0067" y="1143008"/>
            <a:ext cx="1500198" cy="1238591"/>
          </a:xfrm>
          <a:prstGeom prst="rect">
            <a:avLst/>
          </a:prstGeom>
          <a:noFill/>
        </p:spPr>
      </p:pic>
      <p:sp>
        <p:nvSpPr>
          <p:cNvPr id="10" name="Скругленный прямоугольник 9"/>
          <p:cNvSpPr/>
          <p:nvPr/>
        </p:nvSpPr>
        <p:spPr>
          <a:xfrm>
            <a:off x="71440" y="6665999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754" y="6880313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 rot="1880671">
            <a:off x="583623" y="7082711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3" descr="C:\Users\nalj\Desktop\fa-workflows-and-forms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00068" y="7809007"/>
            <a:ext cx="1500198" cy="1238591"/>
          </a:xfrm>
          <a:prstGeom prst="rect">
            <a:avLst/>
          </a:prstGeom>
          <a:noFill/>
        </p:spPr>
      </p:pic>
      <p:sp>
        <p:nvSpPr>
          <p:cNvPr id="14" name="Скругленный прямоугольник 13"/>
          <p:cNvSpPr/>
          <p:nvPr/>
        </p:nvSpPr>
        <p:spPr>
          <a:xfrm>
            <a:off x="2285992" y="1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00306" y="214315"/>
            <a:ext cx="1800000" cy="288000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 rot="1880671">
            <a:off x="2798175" y="416713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285991" y="3309927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500305" y="3524241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 rot="1880671">
            <a:off x="2798174" y="3726639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3" descr="C:\Users\nalj\Desktop\fa-workflows-and-forms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714619" y="4452935"/>
            <a:ext cx="1500198" cy="1238591"/>
          </a:xfrm>
          <a:prstGeom prst="rect">
            <a:avLst/>
          </a:prstGeom>
          <a:noFill/>
        </p:spPr>
      </p:pic>
      <p:sp>
        <p:nvSpPr>
          <p:cNvPr id="26" name="Скругленный прямоугольник 25"/>
          <p:cNvSpPr/>
          <p:nvPr/>
        </p:nvSpPr>
        <p:spPr>
          <a:xfrm>
            <a:off x="4532303" y="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746617" y="214314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 rot="1880671">
            <a:off x="5044486" y="416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Picture 3" descr="C:\Users\nalj\Desktop\fa-workflows-and-forms.png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960931" y="1143008"/>
            <a:ext cx="1500198" cy="1238591"/>
          </a:xfrm>
          <a:prstGeom prst="rect">
            <a:avLst/>
          </a:prstGeom>
          <a:noFill/>
        </p:spPr>
      </p:pic>
      <p:sp>
        <p:nvSpPr>
          <p:cNvPr id="34" name="Скругленный прямоугольник 33"/>
          <p:cNvSpPr/>
          <p:nvPr/>
        </p:nvSpPr>
        <p:spPr>
          <a:xfrm>
            <a:off x="4532303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4746617" y="6880314"/>
            <a:ext cx="1800000" cy="2880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 rot="1880671">
            <a:off x="5044486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рямоугольник 36"/>
          <p:cNvSpPr/>
          <p:nvPr/>
        </p:nvSpPr>
        <p:spPr>
          <a:xfrm>
            <a:off x="5103807" y="7951884"/>
            <a:ext cx="428628" cy="642942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Прямоугольник 37"/>
          <p:cNvSpPr/>
          <p:nvPr/>
        </p:nvSpPr>
        <p:spPr>
          <a:xfrm>
            <a:off x="5818187" y="7951884"/>
            <a:ext cx="428628" cy="714380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5460997" y="8380512"/>
            <a:ext cx="428628" cy="714380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5460997" y="7451818"/>
            <a:ext cx="428628" cy="714380"/>
          </a:xfrm>
          <a:prstGeom prst="rect">
            <a:avLst/>
          </a:prstGeom>
          <a:solidFill>
            <a:srgbClr val="0070C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71439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Прямоугольник 44"/>
          <p:cNvSpPr/>
          <p:nvPr/>
        </p:nvSpPr>
        <p:spPr>
          <a:xfrm>
            <a:off x="285753" y="3524240"/>
            <a:ext cx="1800000" cy="2880000"/>
          </a:xfrm>
          <a:prstGeom prst="rect">
            <a:avLst/>
          </a:prstGeom>
          <a:solidFill>
            <a:srgbClr val="05BB0E"/>
          </a:solidFill>
          <a:ln>
            <a:solidFill>
              <a:srgbClr val="05BB0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 rot="1880671">
            <a:off x="583622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4532303" y="3309926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4746617" y="3524240"/>
            <a:ext cx="1800000" cy="288000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Овал 50"/>
          <p:cNvSpPr/>
          <p:nvPr/>
        </p:nvSpPr>
        <p:spPr>
          <a:xfrm rot="1880671">
            <a:off x="5044486" y="3726638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2285992" y="6666000"/>
            <a:ext cx="2160000" cy="3240000"/>
          </a:xfrm>
          <a:prstGeom prst="roundRect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рямоугольник 54"/>
          <p:cNvSpPr/>
          <p:nvPr/>
        </p:nvSpPr>
        <p:spPr>
          <a:xfrm>
            <a:off x="2500306" y="6880314"/>
            <a:ext cx="1800000" cy="2880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вал 55"/>
          <p:cNvSpPr/>
          <p:nvPr/>
        </p:nvSpPr>
        <p:spPr>
          <a:xfrm rot="1880671">
            <a:off x="2798175" y="7082712"/>
            <a:ext cx="1229892" cy="2588976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C:\Users\nalj\Desktop\stock-vector-spring-and-summer-fashion-clothes-seamless-pattern-hand-drawn-doodle-women-clothing-vector-435756298.jpg"/>
          <p:cNvPicPr>
            <a:picLocks noChangeAspect="1" noChangeArrowheads="1"/>
          </p:cNvPicPr>
          <p:nvPr/>
        </p:nvPicPr>
        <p:blipFill>
          <a:blip r:embed="rId3"/>
          <a:srcRect b="7519"/>
          <a:stretch>
            <a:fillRect/>
          </a:stretch>
        </p:blipFill>
        <p:spPr bwMode="auto">
          <a:xfrm flipH="1">
            <a:off x="571480" y="4953000"/>
            <a:ext cx="571504" cy="928694"/>
          </a:xfrm>
          <a:prstGeom prst="rect">
            <a:avLst/>
          </a:prstGeom>
          <a:noFill/>
        </p:spPr>
      </p:pic>
      <p:pic>
        <p:nvPicPr>
          <p:cNvPr id="59" name="Picture 2" descr="C:\Users\nalj\Desktop\stock-vector-spring-and-summer-fashion-clothes-seamless-pattern-hand-drawn-doodle-women-clothing-vector-435756298.jpg"/>
          <p:cNvPicPr>
            <a:picLocks noChangeAspect="1" noChangeArrowheads="1"/>
          </p:cNvPicPr>
          <p:nvPr/>
        </p:nvPicPr>
        <p:blipFill>
          <a:blip r:embed="rId3"/>
          <a:srcRect b="7519"/>
          <a:stretch>
            <a:fillRect/>
          </a:stretch>
        </p:blipFill>
        <p:spPr bwMode="auto">
          <a:xfrm flipH="1">
            <a:off x="1214422" y="4167182"/>
            <a:ext cx="571504" cy="928694"/>
          </a:xfrm>
          <a:prstGeom prst="rect">
            <a:avLst/>
          </a:prstGeom>
          <a:noFill/>
        </p:spPr>
      </p:pic>
      <p:pic>
        <p:nvPicPr>
          <p:cNvPr id="60" name="Picture 2" descr="C:\Users\nalj\Desktop\stock-vector-spring-and-summer-fashion-clothes-seamless-pattern-hand-drawn-doodle-women-clothing-vector-435756298.jpg"/>
          <p:cNvPicPr>
            <a:picLocks noChangeAspect="1" noChangeArrowheads="1"/>
          </p:cNvPicPr>
          <p:nvPr/>
        </p:nvPicPr>
        <p:blipFill>
          <a:blip r:embed="rId3"/>
          <a:srcRect b="7519"/>
          <a:stretch>
            <a:fillRect/>
          </a:stretch>
        </p:blipFill>
        <p:spPr bwMode="auto">
          <a:xfrm flipH="1">
            <a:off x="5072074" y="4953000"/>
            <a:ext cx="571504" cy="928694"/>
          </a:xfrm>
          <a:prstGeom prst="rect">
            <a:avLst/>
          </a:prstGeom>
          <a:noFill/>
        </p:spPr>
      </p:pic>
      <p:pic>
        <p:nvPicPr>
          <p:cNvPr id="61" name="Picture 2" descr="C:\Users\nalj\Desktop\stock-vector-spring-and-summer-fashion-clothes-seamless-pattern-hand-drawn-doodle-women-clothing-vector-435756298.jpg"/>
          <p:cNvPicPr>
            <a:picLocks noChangeAspect="1" noChangeArrowheads="1"/>
          </p:cNvPicPr>
          <p:nvPr/>
        </p:nvPicPr>
        <p:blipFill>
          <a:blip r:embed="rId3"/>
          <a:srcRect b="7519"/>
          <a:stretch>
            <a:fillRect/>
          </a:stretch>
        </p:blipFill>
        <p:spPr bwMode="auto">
          <a:xfrm flipH="1">
            <a:off x="5715016" y="4167182"/>
            <a:ext cx="571504" cy="928694"/>
          </a:xfrm>
          <a:prstGeom prst="rect">
            <a:avLst/>
          </a:prstGeom>
          <a:noFill/>
        </p:spPr>
      </p:pic>
      <p:pic>
        <p:nvPicPr>
          <p:cNvPr id="62" name="Picture 2" descr="C:\Users\nalj\Desktop\stock-vector-spring-and-summer-fashion-clothes-seamless-pattern-hand-drawn-doodle-women-clothing-vector-435756298.jpg"/>
          <p:cNvPicPr>
            <a:picLocks noChangeAspect="1" noChangeArrowheads="1"/>
          </p:cNvPicPr>
          <p:nvPr/>
        </p:nvPicPr>
        <p:blipFill>
          <a:blip r:embed="rId3"/>
          <a:srcRect b="7519"/>
          <a:stretch>
            <a:fillRect/>
          </a:stretch>
        </p:blipFill>
        <p:spPr bwMode="auto">
          <a:xfrm flipH="1">
            <a:off x="2857496" y="8310586"/>
            <a:ext cx="571504" cy="928694"/>
          </a:xfrm>
          <a:prstGeom prst="rect">
            <a:avLst/>
          </a:prstGeom>
          <a:noFill/>
        </p:spPr>
      </p:pic>
      <p:pic>
        <p:nvPicPr>
          <p:cNvPr id="63" name="Picture 2" descr="C:\Users\nalj\Desktop\stock-vector-spring-and-summer-fashion-clothes-seamless-pattern-hand-drawn-doodle-women-clothing-vector-435756298.jpg"/>
          <p:cNvPicPr>
            <a:picLocks noChangeAspect="1" noChangeArrowheads="1"/>
          </p:cNvPicPr>
          <p:nvPr/>
        </p:nvPicPr>
        <p:blipFill>
          <a:blip r:embed="rId3"/>
          <a:srcRect b="7519"/>
          <a:stretch>
            <a:fillRect/>
          </a:stretch>
        </p:blipFill>
        <p:spPr bwMode="auto">
          <a:xfrm flipH="1">
            <a:off x="3500438" y="7524768"/>
            <a:ext cx="571504" cy="928694"/>
          </a:xfrm>
          <a:prstGeom prst="rect">
            <a:avLst/>
          </a:prstGeom>
          <a:noFill/>
        </p:spPr>
      </p:pic>
    </p:spTree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r="http://schemas.openxmlformats.org/officeDocument/2006/relationships"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A4 Paper (210x297 mm)</PresentationFormat>
  <Paragraphs>0</Paragraphs>
  <Slides>5</Slides>
  <Notes>0</Notes>
  <TotalTime>28</TotalTime>
  <HiddenSlides>0</HiddenSlides>
  <MMClips>0</MMClips>
  <ScaleCrop>0</ScaleCrop>
  <HeadingPairs>
    <vt:vector baseType="variant" size="6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baseType="lpstr" size="8">
      <vt:lpstr>Arial</vt:lpstr>
      <vt:lpstr>Calibri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19.1200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Слайд 1</dc:title>
  <dc:creator>nalj</dc:creator>
  <cp:lastModifiedBy>nalj</cp:lastModifiedBy>
  <cp:revision>5</cp:revision>
  <dcterms:created xsi:type="dcterms:W3CDTF">2022-03-10T08:55:43Z</dcterms:created>
  <dcterms:modified xsi:type="dcterms:W3CDTF">2025-12-09T06:24:17Z</dcterms:modified>
</cp:coreProperties>
</file>