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0" r:id="rId3"/>
    <p:sldId id="292" r:id="rId4"/>
    <p:sldId id="294" r:id="rId5"/>
    <p:sldId id="267" r:id="rId6"/>
    <p:sldId id="260" r:id="rId7"/>
    <p:sldId id="287" r:id="rId8"/>
    <p:sldId id="268" r:id="rId9"/>
    <p:sldId id="266" r:id="rId10"/>
    <p:sldId id="263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7" d="100"/>
          <a:sy n="57" d="100"/>
        </p:scale>
        <p:origin x="-2194" y="-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4632" cy="2907754"/>
          </a:xfrm>
        </p:spPr>
        <p:txBody>
          <a:bodyPr>
            <a:normAutofit/>
          </a:bodyPr>
          <a:lstStyle/>
          <a:p>
            <a:r>
              <a:rPr lang="ru-RU" dirty="0"/>
              <a:t>Наставничество при подготовке к </a:t>
            </a:r>
            <a:r>
              <a:rPr lang="ru-RU" dirty="0" smtClean="0"/>
              <a:t>конкурсу </a:t>
            </a:r>
            <a:r>
              <a:rPr lang="ru-RU" dirty="0"/>
              <a:t>профессионального мастерства «</a:t>
            </a:r>
            <a:r>
              <a:rPr lang="ru-RU" dirty="0" err="1"/>
              <a:t>Абилимпикс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9304" y="4509120"/>
            <a:ext cx="6264696" cy="158417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Подготовила: </a:t>
            </a:r>
            <a:r>
              <a:rPr lang="ru-RU" sz="2400" b="1" dirty="0" smtClean="0"/>
              <a:t>наставник-педагог доп. </a:t>
            </a:r>
            <a:r>
              <a:rPr lang="ru-RU" b="1" dirty="0" smtClean="0"/>
              <a:t>образования МСОУ </a:t>
            </a:r>
            <a:r>
              <a:rPr lang="ru-RU" b="1" dirty="0" err="1" smtClean="0"/>
              <a:t>Запрудненская</a:t>
            </a:r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школа –интернат для обучающихся с ОВЗ</a:t>
            </a:r>
          </a:p>
          <a:p>
            <a:r>
              <a:rPr lang="ru-RU" b="1" dirty="0" smtClean="0"/>
              <a:t>  </a:t>
            </a:r>
            <a:r>
              <a:rPr lang="ru-RU" b="1" dirty="0" err="1" smtClean="0"/>
              <a:t>Логачева</a:t>
            </a:r>
            <a:r>
              <a:rPr lang="ru-RU" b="1" dirty="0" smtClean="0"/>
              <a:t> Ольга Николаевна.</a:t>
            </a:r>
            <a:endParaRPr lang="ru-RU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</a:t>
            </a:r>
            <a:r>
              <a:rPr lang="ru-RU" dirty="0"/>
              <a:t>успешного </a:t>
            </a:r>
            <a:r>
              <a:rPr lang="ru-RU" dirty="0" smtClean="0"/>
              <a:t>наставничества – победы обучающихся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8" y="1556792"/>
            <a:ext cx="3168352" cy="3023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6669" r="15306" b="8225"/>
          <a:stretch/>
        </p:blipFill>
        <p:spPr>
          <a:xfrm>
            <a:off x="2927633" y="3884829"/>
            <a:ext cx="2016224" cy="2880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15" y="1052736"/>
            <a:ext cx="2103688" cy="2983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56" y="1844824"/>
            <a:ext cx="2040532" cy="2851369"/>
          </a:xfrm>
          <a:prstGeom prst="rect">
            <a:avLst/>
          </a:prstGeom>
        </p:spPr>
      </p:pic>
      <p:pic>
        <p:nvPicPr>
          <p:cNvPr id="12" name="Picture 2" descr="C:\Users\Dell\Downloads\cдиплом победителя ш9ишин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7143" r="9524" b="3571"/>
          <a:stretch/>
        </p:blipFill>
        <p:spPr bwMode="auto">
          <a:xfrm>
            <a:off x="404419" y="4385636"/>
            <a:ext cx="165987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ell\Desktop\с телефона\1348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36" y="3717032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077"/>
            <a:ext cx="8496944" cy="63644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ru-RU" dirty="0" smtClean="0"/>
              <a:t>             Наставничество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Наставничество в «</a:t>
            </a:r>
            <a:r>
              <a:rPr lang="ru-RU" dirty="0" err="1"/>
              <a:t>Абилимпиксе</a:t>
            </a:r>
            <a:r>
              <a:rPr lang="ru-RU" dirty="0"/>
              <a:t>» является важнейшим компонентом подготовки студентов среднего профессионального образования и школьников с ограниченными возможностями здоровья (ОВЗ) к конкурсам профессионального мастерства. Оно обеспечивает поддержку, руководство и мотивацию, что существенно повышает шансы на успех в соревнованиях.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1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Формы </a:t>
            </a:r>
            <a:r>
              <a:rPr lang="ru-RU" sz="4000" dirty="0" smtClean="0"/>
              <a:t>наставничества в </a:t>
            </a:r>
            <a:r>
              <a:rPr lang="ru-RU" sz="4000" dirty="0" smtClean="0"/>
              <a:t>               </a:t>
            </a:r>
            <a:r>
              <a:rPr lang="ru-RU" dirty="0" smtClean="0"/>
              <a:t>   «</a:t>
            </a:r>
            <a:r>
              <a:rPr lang="ru-RU" dirty="0" err="1"/>
              <a:t>Абилимпиксе</a:t>
            </a:r>
            <a:r>
              <a:rPr lang="ru-RU" dirty="0"/>
              <a:t>»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Экспертное </a:t>
            </a:r>
            <a:r>
              <a:rPr lang="ru-RU" sz="2400" b="1" dirty="0"/>
              <a:t>наставничество: </a:t>
            </a:r>
            <a:r>
              <a:rPr lang="ru-RU" sz="2400" dirty="0"/>
              <a:t>Опытные эксперты, часто победители или участники Национальной сборной «</a:t>
            </a:r>
            <a:r>
              <a:rPr lang="ru-RU" sz="2400" dirty="0" err="1"/>
              <a:t>Абилимпикс</a:t>
            </a:r>
            <a:r>
              <a:rPr lang="ru-RU" sz="2400" dirty="0"/>
              <a:t>», становятся наставниками для новых участников. Они делятся своим опытом и знаниями, помогая улучшить практические навыки и теоретические знания . </a:t>
            </a:r>
            <a:endParaRPr lang="ru-RU" sz="2400" dirty="0" smtClean="0"/>
          </a:p>
          <a:p>
            <a:r>
              <a:rPr lang="ru-RU" sz="2400" b="1" dirty="0" smtClean="0"/>
              <a:t>Педагогическое </a:t>
            </a:r>
            <a:r>
              <a:rPr lang="ru-RU" sz="2400" b="1" dirty="0"/>
              <a:t>наставничество: </a:t>
            </a:r>
            <a:r>
              <a:rPr lang="ru-RU" sz="2400" dirty="0"/>
              <a:t>Педагоги, обладающие опытом работы с ОВЗ, обеспечивают поддержку и руководство в процессе подготовки к соревнованиям. Они помогают преодолевать психологические барьеры и развивать необходимые навыки </a:t>
            </a:r>
          </a:p>
        </p:txBody>
      </p:sp>
    </p:spTree>
    <p:extLst>
      <p:ext uri="{BB962C8B-B14F-4D97-AF65-F5344CB8AC3E}">
        <p14:creationId xmlns:p14="http://schemas.microsoft.com/office/powerpoint/2010/main" val="372479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наставничества в «</a:t>
            </a:r>
            <a:r>
              <a:rPr lang="ru-RU" dirty="0" err="1"/>
              <a:t>Абилимпиксе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Развитие практических навыков: Наставники помогают участникам совершенствовать свои профессиональные навыки и знания в выбранной компетенции 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</a:t>
            </a:r>
            <a:r>
              <a:rPr lang="ru-RU" sz="2400" dirty="0"/>
              <a:t>Психологическая поддержка: Наставничество обеспечивает мотивацию и уверенность, что особенно важно для студентов с ОВЗ, которые могут испытывать дополнительные трудности в обучении и социализации .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Социализация и командный дух: Наставники способствуют развитию командного духа и социализации среди участников, что помогает им преодолевать страхи и сомнения</a:t>
            </a:r>
          </a:p>
        </p:txBody>
      </p:sp>
    </p:spTree>
    <p:extLst>
      <p:ext uri="{BB962C8B-B14F-4D97-AF65-F5344CB8AC3E}">
        <p14:creationId xmlns:p14="http://schemas.microsoft.com/office/powerpoint/2010/main" val="336729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           Кто такой наставник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3960440" cy="5040560"/>
          </a:xfrm>
        </p:spPr>
        <p:txBody>
          <a:bodyPr>
            <a:normAutofit/>
          </a:bodyPr>
          <a:lstStyle/>
          <a:p>
            <a:r>
              <a:rPr lang="ru-RU" sz="2400" dirty="0"/>
              <a:t>Наставник – человек, обладающий определенным опытом и знаниями, высоким уровнем коммуникации, стремящийся помочь своему подопечному приобрести опыт, необходимый и достаточный для овладения профессией.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723878" cy="48211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аспекты наставничества в </a:t>
            </a:r>
            <a:r>
              <a:rPr lang="ru-RU" dirty="0" err="1"/>
              <a:t>Абилимпиксе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325112"/>
          </a:xfrm>
        </p:spPr>
        <p:txBody>
          <a:bodyPr>
            <a:normAutofit/>
          </a:bodyPr>
          <a:lstStyle/>
          <a:p>
            <a:r>
              <a:rPr lang="ru-RU" sz="2000" dirty="0"/>
              <a:t>Подготовка к соревнованиям: </a:t>
            </a:r>
            <a:endParaRPr lang="ru-RU" sz="2000" dirty="0" smtClean="0"/>
          </a:p>
          <a:p>
            <a:pPr marL="109855" indent="0">
              <a:buNone/>
            </a:pPr>
            <a:r>
              <a:rPr lang="ru-RU" sz="2000" dirty="0" smtClean="0"/>
              <a:t>- Развитие практических навыков;</a:t>
            </a:r>
          </a:p>
          <a:p>
            <a:pPr marL="109855" indent="0">
              <a:buNone/>
            </a:pPr>
            <a:r>
              <a:rPr lang="ru-RU" sz="2000" dirty="0" smtClean="0"/>
              <a:t>- Подготовка к </a:t>
            </a:r>
            <a:r>
              <a:rPr lang="ru-RU" sz="2000" dirty="0"/>
              <a:t>конкурсным заданиям.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3" descr="WhatsApp Image 2025-03-22 at 19.31.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853055"/>
            <a:ext cx="2379980" cy="3173730"/>
          </a:xfrm>
          <a:prstGeom prst="rect">
            <a:avLst/>
          </a:prstGeom>
        </p:spPr>
      </p:pic>
      <p:pic>
        <p:nvPicPr>
          <p:cNvPr id="5" name="Изображение 4" descr="WhatsApp Image 2025-03-22 at 19.31.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370" y="2781300"/>
            <a:ext cx="2492375" cy="3322955"/>
          </a:xfrm>
          <a:prstGeom prst="rect">
            <a:avLst/>
          </a:prstGeom>
        </p:spPr>
      </p:pic>
      <p:pic>
        <p:nvPicPr>
          <p:cNvPr id="6" name="Изображение 5" descr="WhatsApp Image 2025-03-22 at 19.31.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018790"/>
            <a:ext cx="3788410" cy="28416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90868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altLang="en-US" sz="2665"/>
              <a:t>Участник должен знать виды, назначения, правила безопасности эксплуатации технологического оборудования, производственного инвентаря, инструментов, весоизмерительных приборов, посуды и правила ухода за ними.</a:t>
            </a:r>
          </a:p>
        </p:txBody>
      </p:sp>
      <p:pic>
        <p:nvPicPr>
          <p:cNvPr id="4" name="Замещающее содержимое 3" descr="WhatsApp Image 2025-03-22 at 19.30.4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845" y="2557145"/>
            <a:ext cx="2925445" cy="3787775"/>
          </a:xfrm>
          <a:prstGeom prst="rect">
            <a:avLst/>
          </a:prstGeom>
        </p:spPr>
      </p:pic>
      <p:pic>
        <p:nvPicPr>
          <p:cNvPr id="5" name="Изображение 4" descr="WhatsApp Image 2025-03-22 at 20.10.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2557145"/>
            <a:ext cx="2824480" cy="3773170"/>
          </a:xfrm>
          <a:prstGeom prst="rect">
            <a:avLst/>
          </a:prstGeom>
        </p:spPr>
      </p:pic>
      <p:pic>
        <p:nvPicPr>
          <p:cNvPr id="6" name="Изображение 5" descr="WhatsApp Image 2025-03-22 at 20.10.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2564765"/>
            <a:ext cx="2782570" cy="376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38" y="620688"/>
            <a:ext cx="8352293" cy="16429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Психологическая поддержка:</a:t>
            </a:r>
            <a:br>
              <a:rPr lang="ru-RU" sz="2000" b="1" dirty="0" smtClean="0"/>
            </a:br>
            <a:r>
              <a:rPr lang="ru-RU" sz="2000" dirty="0" smtClean="0"/>
              <a:t>- </a:t>
            </a:r>
            <a:r>
              <a:rPr lang="en-US" altLang="en-US" sz="2000" dirty="0" err="1" smtClean="0"/>
              <a:t>установк</a:t>
            </a:r>
            <a:r>
              <a:rPr lang="ru-RU" altLang="en-US" sz="2000" dirty="0" smtClean="0"/>
              <a:t>а</a:t>
            </a:r>
            <a:r>
              <a:rPr lang="en-US" altLang="ru-RU" sz="2000" dirty="0" smtClean="0"/>
              <a:t> </a:t>
            </a:r>
            <a:r>
              <a:rPr lang="en-US" altLang="en-US" sz="2000" dirty="0"/>
              <a:t>на</a:t>
            </a:r>
            <a:r>
              <a:rPr lang="en-US" altLang="ru-RU" sz="2000" dirty="0"/>
              <a:t> </a:t>
            </a:r>
            <a:r>
              <a:rPr lang="en-US" altLang="en-US" sz="2000" dirty="0"/>
              <a:t>успех</a:t>
            </a:r>
            <a:r>
              <a:rPr lang="en-US" altLang="ru-RU" sz="2000" dirty="0"/>
              <a:t>, 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- </a:t>
            </a:r>
            <a:r>
              <a:rPr lang="en-US" altLang="en-US" sz="2000" dirty="0" err="1" smtClean="0"/>
              <a:t>стабилиз</a:t>
            </a:r>
            <a:r>
              <a:rPr lang="ru-RU" altLang="en-US" sz="2000" dirty="0" err="1" smtClean="0"/>
              <a:t>ация</a:t>
            </a:r>
            <a:r>
              <a:rPr lang="en-US" altLang="ru-RU" sz="2000" dirty="0" smtClean="0"/>
              <a:t> </a:t>
            </a:r>
            <a:r>
              <a:rPr lang="en-US" altLang="en-US" sz="2000" dirty="0" err="1" smtClean="0"/>
              <a:t>эмоционально</a:t>
            </a:r>
            <a:r>
              <a:rPr lang="ru-RU" altLang="en-US" sz="2000" dirty="0" err="1" smtClean="0"/>
              <a:t>го</a:t>
            </a:r>
            <a:r>
              <a:rPr lang="en-US" altLang="ru-RU" sz="2000" dirty="0" smtClean="0"/>
              <a:t> </a:t>
            </a:r>
            <a:r>
              <a:rPr lang="en-US" altLang="en-US" sz="2000" dirty="0" err="1" smtClean="0"/>
              <a:t>состояни</a:t>
            </a:r>
            <a:r>
              <a:rPr lang="ru-RU" altLang="en-US" sz="2000" dirty="0" smtClean="0"/>
              <a:t>я</a:t>
            </a:r>
            <a:r>
              <a:rPr lang="en-US" altLang="ru-RU" sz="2000" dirty="0" smtClean="0"/>
              <a:t> </a:t>
            </a:r>
            <a:r>
              <a:rPr lang="en-US" altLang="en-US" sz="2000" dirty="0" err="1"/>
              <a:t>выступающих</a:t>
            </a:r>
            <a:r>
              <a:rPr lang="en-US" altLang="ru-RU" sz="2000" dirty="0" smtClean="0"/>
              <a:t>,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>- обучение </a:t>
            </a:r>
            <a:r>
              <a:rPr lang="en-US" altLang="ru-RU" sz="2000" dirty="0" smtClean="0"/>
              <a:t> </a:t>
            </a:r>
            <a:r>
              <a:rPr lang="en-US" altLang="en-US" sz="2000" dirty="0"/>
              <a:t>приёмам</a:t>
            </a:r>
            <a:r>
              <a:rPr lang="en-US" altLang="ru-RU" sz="2000" dirty="0"/>
              <a:t> </a:t>
            </a:r>
            <a:r>
              <a:rPr lang="en-US" altLang="en-US" sz="2000" dirty="0"/>
              <a:t>саморегуляции</a:t>
            </a:r>
            <a:r>
              <a:rPr lang="en-US" altLang="ru-RU" sz="2000" dirty="0"/>
              <a:t>.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8" y="2265065"/>
            <a:ext cx="3226045" cy="43013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08" y="2237242"/>
            <a:ext cx="3243262" cy="43243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104456"/>
          </a:xfrm>
        </p:spPr>
        <p:txBody>
          <a:bodyPr>
            <a:normAutofit/>
          </a:bodyPr>
          <a:lstStyle/>
          <a:p>
            <a:r>
              <a:rPr lang="ru-RU" sz="2000" dirty="0"/>
              <a:t>Наставничество в «</a:t>
            </a:r>
            <a:r>
              <a:rPr lang="ru-RU" sz="2000" dirty="0" err="1"/>
              <a:t>Абилимпиксе</a:t>
            </a:r>
            <a:r>
              <a:rPr lang="ru-RU" sz="2000" dirty="0"/>
              <a:t>» играет ключевую роль в подготовке студентов с ОВЗ к профессиональной жизни. </a:t>
            </a:r>
            <a:r>
              <a:rPr lang="ru-RU" sz="2000" dirty="0" smtClean="0"/>
              <a:t>Наставники </a:t>
            </a:r>
            <a:r>
              <a:rPr lang="ru-RU" sz="2000" dirty="0"/>
              <a:t>выступают в роли проводников и поддерживающих партнеров, способствуя тому, чтобы молодежь могла раскрыть свой потенциал и сделать первый шаг к успешной </a:t>
            </a:r>
            <a:r>
              <a:rPr lang="ru-RU" sz="2000" dirty="0" smtClean="0"/>
              <a:t>карьере.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13" y="2636912"/>
            <a:ext cx="4633365" cy="32489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</TotalTime>
  <Words>329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Наставничество при подготовке к конкурсу профессионального мастерства «Абилимпикс»</vt:lpstr>
      <vt:lpstr>             Наставничество</vt:lpstr>
      <vt:lpstr>      Формы наставничества в                   «Абилимпиксе» </vt:lpstr>
      <vt:lpstr>Преимущества наставничества в «Абилимпиксе»</vt:lpstr>
      <vt:lpstr>           Кто такой наставник ?</vt:lpstr>
      <vt:lpstr>Основные аспекты наставничества в Абилимпиксе </vt:lpstr>
      <vt:lpstr>Участник должен знать виды, назначения, правила безопасности эксплуатации технологического оборудования, производственного инвентаря, инструментов, весоизмерительных приборов, посуды и правила ухода за ними.</vt:lpstr>
      <vt:lpstr>Психологическая поддержка: - установка на успех,  - стабилизация эмоционального состояния выступающих, - обучение  приёмам саморегуляции.  </vt:lpstr>
      <vt:lpstr>Презентация PowerPoint</vt:lpstr>
      <vt:lpstr>Пример успешного наставничества – победы обучающихся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при подготовке к конкурсам профессионального мастерства «Абилимпикс»</dc:title>
  <dc:creator>Dell</dc:creator>
  <cp:lastModifiedBy>Dell</cp:lastModifiedBy>
  <cp:revision>32</cp:revision>
  <dcterms:created xsi:type="dcterms:W3CDTF">2025-03-18T14:37:00Z</dcterms:created>
  <dcterms:modified xsi:type="dcterms:W3CDTF">2025-12-11T07:08:57Z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BF64FB01D589462F851DE9DBA8693E45_12</vt:lpwstr>
  </property>
  <property fmtid="{D5CDD505-2E9C-101B-9397-08002B2CF9AE}" pid="3" name="KSOProductBuildVer">
    <vt:lpwstr>1049-12.2.0.20326</vt:lpwstr>
  </property>
</Properties>
</file>