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4"/>
  </p:notesMasterIdLst>
  <p:sldIdLst>
    <p:sldId id="289" r:id="rId2"/>
    <p:sldId id="256" r:id="rId3"/>
    <p:sldId id="268" r:id="rId4"/>
    <p:sldId id="277" r:id="rId5"/>
    <p:sldId id="284" r:id="rId6"/>
    <p:sldId id="285" r:id="rId7"/>
    <p:sldId id="286" r:id="rId8"/>
    <p:sldId id="287" r:id="rId9"/>
    <p:sldId id="257" r:id="rId10"/>
    <p:sldId id="290" r:id="rId11"/>
    <p:sldId id="270" r:id="rId12"/>
    <p:sldId id="269" r:id="rId13"/>
    <p:sldId id="282" r:id="rId14"/>
    <p:sldId id="263" r:id="rId15"/>
    <p:sldId id="264" r:id="rId16"/>
    <p:sldId id="266" r:id="rId17"/>
    <p:sldId id="267" r:id="rId18"/>
    <p:sldId id="271" r:id="rId19"/>
    <p:sldId id="276" r:id="rId20"/>
    <p:sldId id="274" r:id="rId21"/>
    <p:sldId id="273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32A28-5DB9-45EB-A208-0C16340CA761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C8582-0091-4FDC-B49C-3F572DFD5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198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A12C-0E01-4A84-9282-DC4442132963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878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CCC3-228E-4CA6-84A1-7FC4452598C1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878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F30D-AF49-4595-87C9-D1BC64FD451F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878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B2-876B-4D63-8788-6B6AB1EEBE06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878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C197-89FB-4161-BC64-B9A0C4FED4F8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878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A908-89B1-41C7-A9AC-D4B21EC5FDDD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878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56B4-AD43-4A18-931E-F8EF456397A1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878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1A09-78A1-4498-B57B-D74E17B36CBE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878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147A-CB50-4DDC-8BC4-83E705621866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878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3BE4-0EA7-488A-BAF4-252457E3A1D6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878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7FBF-CB77-4F1C-8EDC-7BE0D2F31785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878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18BA8-2420-4D53-8E9E-D933FA7296B4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5878">
    <p:pull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gionyamal.ru/narody/hanty.php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regionyamal.ru/narody/nency.php" TargetMode="Externa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jpeg"/><Relationship Id="rId18" Type="http://schemas.openxmlformats.org/officeDocument/2006/relationships/image" Target="../media/image36.jpeg"/><Relationship Id="rId12" Type="http://schemas.openxmlformats.org/officeDocument/2006/relationships/image" Target="../media/image1.jpeg"/><Relationship Id="rId1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jpeg"/><Relationship Id="rId1" Type="http://schemas.openxmlformats.org/officeDocument/2006/relationships/audio" Target="../media/media10.wav"/><Relationship Id="rId11" Type="http://schemas.openxmlformats.org/officeDocument/2006/relationships/image" Target="../media/image3.png"/><Relationship Id="rId15" Type="http://schemas.openxmlformats.org/officeDocument/2006/relationships/hyperlink" Target="https://commons.wikimedia.org/wiki/File:Khanty_beauty2.jpg?uselang=ru" TargetMode="External"/><Relationship Id="rId10" Type="http://schemas.microsoft.com/office/2007/relationships/media" Target="../media/media10.wav"/><Relationship Id="rId1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1.wav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microsoft.com/office/2007/relationships/media" Target="../media/media1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microsoft.com/office/2007/relationships/media" Target="../media/media12.wav"/><Relationship Id="rId12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2.wav"/><Relationship Id="rId11" Type="http://schemas.openxmlformats.org/officeDocument/2006/relationships/image" Target="../media/image38.jpeg"/><Relationship Id="rId10" Type="http://schemas.openxmlformats.org/officeDocument/2006/relationships/image" Target="../media/image37.jpeg"/><Relationship Id="rId9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3.wav"/><Relationship Id="rId6" Type="http://schemas.microsoft.com/office/2007/relationships/media" Target="../media/media13.wav"/><Relationship Id="rId10" Type="http://schemas.openxmlformats.org/officeDocument/2006/relationships/image" Target="../media/image41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microsoft.com/office/2007/relationships/media" Target="../media/media14.wav"/><Relationship Id="rId12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4.wav"/><Relationship Id="rId11" Type="http://schemas.openxmlformats.org/officeDocument/2006/relationships/image" Target="../media/image43.jpeg"/><Relationship Id="rId10" Type="http://schemas.openxmlformats.org/officeDocument/2006/relationships/image" Target="../media/image42.jpeg"/><Relationship Id="rId9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5.wav"/><Relationship Id="rId6" Type="http://schemas.microsoft.com/office/2007/relationships/media" Target="../media/media15.wav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6.wav"/><Relationship Id="rId6" Type="http://schemas.microsoft.com/office/2007/relationships/media" Target="../media/media16.wav"/><Relationship Id="rId10" Type="http://schemas.openxmlformats.org/officeDocument/2006/relationships/image" Target="../media/image48.jpe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microsoft.com/office/2007/relationships/media" Target="../media/media17.wav"/><Relationship Id="rId12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7.wav"/><Relationship Id="rId11" Type="http://schemas.openxmlformats.org/officeDocument/2006/relationships/image" Target="../media/image50.jpeg"/><Relationship Id="rId10" Type="http://schemas.openxmlformats.org/officeDocument/2006/relationships/image" Target="../media/image49.jpeg"/><Relationship Id="rId9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microsoft.com/office/2007/relationships/media" Target="../media/media18.wav"/><Relationship Id="rId12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8.wav"/><Relationship Id="rId11" Type="http://schemas.openxmlformats.org/officeDocument/2006/relationships/image" Target="../media/image53.jpeg"/><Relationship Id="rId10" Type="http://schemas.openxmlformats.org/officeDocument/2006/relationships/image" Target="../media/image52.jpeg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9.wav"/><Relationship Id="rId6" Type="http://schemas.openxmlformats.org/officeDocument/2006/relationships/image" Target="../media/image55.jpeg"/><Relationship Id="rId5" Type="http://schemas.openxmlformats.org/officeDocument/2006/relationships/image" Target="../media/image3.png"/><Relationship Id="rId4" Type="http://schemas.microsoft.com/office/2007/relationships/media" Target="../media/media19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0.wav"/><Relationship Id="rId6" Type="http://schemas.openxmlformats.org/officeDocument/2006/relationships/image" Target="../media/image57.jpeg"/><Relationship Id="rId5" Type="http://schemas.openxmlformats.org/officeDocument/2006/relationships/image" Target="../media/image3.png"/><Relationship Id="rId4" Type="http://schemas.microsoft.com/office/2007/relationships/media" Target="../media/media20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wav"/><Relationship Id="rId6" Type="http://schemas.openxmlformats.org/officeDocument/2006/relationships/image" Target="../media/image3.png"/><Relationship Id="rId5" Type="http://schemas.microsoft.com/office/2007/relationships/media" Target="../media/media2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wav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microsoft.com/office/2007/relationships/media" Target="../media/media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microsoft.com/office/2007/relationships/media" Target="../media/media4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wav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wav"/><Relationship Id="rId6" Type="http://schemas.openxmlformats.org/officeDocument/2006/relationships/image" Target="../media/image3.png"/><Relationship Id="rId11" Type="http://schemas.openxmlformats.org/officeDocument/2006/relationships/image" Target="../media/image14.jpeg"/><Relationship Id="rId5" Type="http://schemas.microsoft.com/office/2007/relationships/media" Target="../media/media5.wav"/><Relationship Id="rId10" Type="http://schemas.openxmlformats.org/officeDocument/2006/relationships/image" Target="../media/image13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6.wav"/><Relationship Id="rId11" Type="http://schemas.openxmlformats.org/officeDocument/2006/relationships/image" Target="../media/image1.jpeg"/><Relationship Id="rId15" Type="http://schemas.openxmlformats.org/officeDocument/2006/relationships/image" Target="../media/image18.jpeg"/><Relationship Id="rId10" Type="http://schemas.openxmlformats.org/officeDocument/2006/relationships/image" Target="../media/image3.png"/><Relationship Id="rId9" Type="http://schemas.microsoft.com/office/2007/relationships/media" Target="../media/media6.wav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7.wav"/><Relationship Id="rId13" Type="http://schemas.openxmlformats.org/officeDocument/2006/relationships/image" Target="../media/image21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7.wav"/><Relationship Id="rId11" Type="http://schemas.openxmlformats.org/officeDocument/2006/relationships/image" Target="../media/image19.jpeg"/><Relationship Id="rId10" Type="http://schemas.openxmlformats.org/officeDocument/2006/relationships/image" Target="../media/image1.jpeg"/><Relationship Id="rId9" Type="http://schemas.openxmlformats.org/officeDocument/2006/relationships/image" Target="../media/image3.pn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hyperlink" Target="http://regionyamal.ru/narody/selkupy.php" TargetMode="External"/><Relationship Id="rId21" Type="http://schemas.openxmlformats.org/officeDocument/2006/relationships/image" Target="../media/image26.jpeg"/><Relationship Id="rId1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.jpeg"/><Relationship Id="rId20" Type="http://schemas.openxmlformats.org/officeDocument/2006/relationships/image" Target="../media/image25.jpeg"/><Relationship Id="rId1" Type="http://schemas.openxmlformats.org/officeDocument/2006/relationships/audio" Target="../media/media9.wav"/><Relationship Id="rId24" Type="http://schemas.openxmlformats.org/officeDocument/2006/relationships/hyperlink" Target="https://ru.wikipedia.org/wiki/%D0%AD%D0%BD%D1%86%D1%8B" TargetMode="External"/><Relationship Id="rId15" Type="http://schemas.openxmlformats.org/officeDocument/2006/relationships/image" Target="../media/image3.png"/><Relationship Id="rId23" Type="http://schemas.openxmlformats.org/officeDocument/2006/relationships/hyperlink" Target="https://ru.wikipedia.org/wiki/%D0%9D%D0%B5%D0%BD%D1%86%D1%8B" TargetMode="External"/><Relationship Id="rId19" Type="http://schemas.openxmlformats.org/officeDocument/2006/relationships/image" Target="../media/image24.jpeg"/><Relationship Id="rId14" Type="http://schemas.microsoft.com/office/2007/relationships/media" Target="../media/media9.wav"/><Relationship Id="rId2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51356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Малькова Надежда Николаевна, Хоротэтто Любовь Леонидовна, Худи Алла Юрьевна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«Сеяхинская школа-интернат»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Презентация к общешкольному мероприятию «По книжным странам и континентам»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Презентация для внеклассного мероприятия, праздничного мероприятия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младшая группа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Хаерако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(Солнышко»), предшкольная группа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Процесс информатизации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нашей школе-интернате обусловлен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требованием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современного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развивающегося общества, которое нуждается в том, чтобы его члены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готовы к труду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десятки раз более производительному и творческому,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обеспечивается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наукоемкостью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всех информационных средств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персональных компьютеров до глобальных связей Интернет.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Использование современных ИКТ в работе с детьми дошкольного возраста только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начинается.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Знакомство с литературой писателей Севера,  с народными традициями – это основная цель данного мероприятия.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Совместно с воспитанниками подбирали материал и фотографии; учили  стихотворения.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Воспитанники через мультимедиа и компьютер  создавали презентацию с помощью воспитателей.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Подводя итог, можно сказать, что работа педагога в подготовительной группе школы-интерната не может обойтись сегодня без применения информационно-коммуникативных технологий. Очевидно, что в будущем, с расширением возможностей компьютера по переработке информации и разработкой искусственного интеллекта, а также нового программного обеспечения, компьютер станет не просто многофункциональным инструментом, но и активным участником предшкольного образования.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результат данного занятия предполагает повышение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качества усвоения новых знаний по данной теме, развитие интереса у детей к литературе и народному творчеству, развитие мышления, внимания, памяти.</a:t>
            </a:r>
          </a:p>
          <a:p>
            <a:r>
              <a:rPr lang="ru-RU" sz="14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73278605"/>
      </p:ext>
    </p:extLst>
  </p:cSld>
  <p:clrMapOvr>
    <a:masterClrMapping/>
  </p:clrMapOvr>
  <p:transition spd="slow" advTm="5878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regionyamal.ru/img/hanty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929066"/>
            <a:ext cx="171451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Ненцы 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642918"/>
            <a:ext cx="214314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Ханты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357694"/>
            <a:ext cx="171451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714356"/>
            <a:ext cx="5929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К народам Севера относятся алеуты, вепсы, долганы, ительмены, коряки, манси (устаревшее название - вогулы), кеты, нанайцы (гольды), </a:t>
            </a:r>
            <a:r>
              <a:rPr lang="ru-RU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негидальцы</a:t>
            </a:r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, ненцы (самоеды, </a:t>
            </a:r>
            <a:r>
              <a:rPr lang="ru-RU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юраки</a:t>
            </a:r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иганасаны</a:t>
            </a:r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, нивхи (гиляки), </a:t>
            </a:r>
            <a:r>
              <a:rPr lang="ru-RU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ороки</a:t>
            </a:r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, орочи, саамы, селькупы, </a:t>
            </a:r>
            <a:r>
              <a:rPr lang="ru-RU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тофолары</a:t>
            </a:r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, удэгейцы, </a:t>
            </a:r>
            <a:r>
              <a:rPr lang="ru-RU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ульчи</a:t>
            </a:r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, ханты, </a:t>
            </a:r>
            <a:r>
              <a:rPr lang="ru-RU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чуванцы</a:t>
            </a:r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7" name="Picture 2" descr="C:\Users\Надежда\Downloads\5a5gbuqdf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500306"/>
            <a:ext cx="2886973" cy="4357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878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242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Надежда\Downloads\nanay_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247131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regionyamal.ru/img/komi3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388" y="4357694"/>
            <a:ext cx="2532112" cy="2251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upload.wikimedia.org/wikipedia/commons/thumb/8/8b/Khanty_beauty2.jpg/220px-Khanty_beauty2.jpg">
            <a:hlinkClick r:id="rId15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2910" y="3643314"/>
            <a:ext cx="2095500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regionyamal.ru/img/komi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72330" y="214290"/>
            <a:ext cx="1933168" cy="2294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Users\Надежда\Downloads\309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57166"/>
            <a:ext cx="2502836" cy="153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28926" y="2500306"/>
            <a:ext cx="5000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latin typeface="Times New Roman" pitchFamily="18" charset="0"/>
                <a:cs typeface="Times New Roman" pitchFamily="18" charset="0"/>
              </a:rPr>
              <a:t>чукчи (луораветланы), эвенки (тунгусы), эвены (ламуты), эскимосы, юкагиры (одулы), якуты. Они объединены не только схожими природно-географическими условиями - Север Евразии, Сибирь и Д. В., но и общим культурно-хозяйственным типом.</a:t>
            </a:r>
            <a:endParaRPr lang="ru-RU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000328"/>
      </p:ext>
    </p:extLst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1266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234912" cy="68990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1124744"/>
            <a:ext cx="8390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latin typeface="Times New Roman" pitchFamily="18" charset="0"/>
                <a:cs typeface="Times New Roman" pitchFamily="18" charset="0"/>
              </a:rPr>
              <a:t>литературы </a:t>
            </a:r>
            <a:r>
              <a:rPr lang="ru-RU" sz="2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latin typeface="Times New Roman" pitchFamily="18" charset="0"/>
                <a:cs typeface="Times New Roman" pitchFamily="18" charset="0"/>
              </a:rPr>
              <a:t>народов Севера в 1930 - 1940-е отмечено зарождением их общности на основе единства </a:t>
            </a:r>
            <a:r>
              <a:rPr lang="ru-RU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latin typeface="Times New Roman" pitchFamily="18" charset="0"/>
                <a:cs typeface="Times New Roman" pitchFamily="18" charset="0"/>
              </a:rPr>
              <a:t>духовной культуры</a:t>
            </a:r>
            <a:r>
              <a:rPr lang="ru-RU" sz="2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latin typeface="Times New Roman" pitchFamily="18" charset="0"/>
                <a:cs typeface="Times New Roman" pitchFamily="18" charset="0"/>
              </a:rPr>
              <a:t>. Все литературы народов Севера прошли путь от обработок фольклора и фиксации фактов текущей жизни на родном или русском языке до создания первых художественных произведений автобиографического и социально-исторического характера. </a:t>
            </a:r>
            <a:endParaRPr lang="ru-RU" sz="2000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latin typeface="Times New Roman" pitchFamily="18" charset="0"/>
                <a:cs typeface="Times New Roman" pitchFamily="18" charset="0"/>
              </a:rPr>
              <a:t>У некоторых народов Севера литературное творчество представлено лишь бабушками-сказительницами и шаманами, которые из рода в род передают народные сказки и легенды.</a:t>
            </a:r>
          </a:p>
          <a:p>
            <a:r>
              <a:rPr lang="ru-RU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latin typeface="Times New Roman" pitchFamily="18" charset="0"/>
                <a:cs typeface="Times New Roman" pitchFamily="18" charset="0"/>
              </a:rPr>
              <a:t>Рассказать обо всех писателях и поэтах этой необъятной земли невозможно. Сегодня мы расскажем Вам лишь о немногих  писателях и поэтах Северной земли.</a:t>
            </a:r>
            <a:endParaRPr lang="ru-RU" sz="200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751832"/>
      </p:ext>
    </p:extLst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7170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7" name="Picture 3" descr="C:\Documents and Settings\Админ\Рабочий стол\читай-город\читай\eskimos_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77917"/>
            <a:ext cx="3000396" cy="4035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G:\1.JPG"/>
          <p:cNvPicPr>
            <a:picLocks noChangeAspect="1" noChangeArrowheads="1"/>
          </p:cNvPicPr>
          <p:nvPr/>
        </p:nvPicPr>
        <p:blipFill>
          <a:blip r:embed="rId11" cstate="print"/>
          <a:srcRect l="7031" t="26041" r="49219" b="3125"/>
          <a:stretch>
            <a:fillRect/>
          </a:stretch>
        </p:blipFill>
        <p:spPr bwMode="auto">
          <a:xfrm>
            <a:off x="17116" y="123307"/>
            <a:ext cx="3588709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G:\severnii-narod-shama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7864" y="2434530"/>
            <a:ext cx="2928958" cy="4092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1702390527"/>
      </p:ext>
    </p:extLst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3314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9063"/>
            <a:ext cx="9144000" cy="6858024"/>
          </a:xfrm>
          <a:prstGeom prst="rect">
            <a:avLst/>
          </a:prstGeom>
          <a:noFill/>
        </p:spPr>
      </p:pic>
      <p:pic>
        <p:nvPicPr>
          <p:cNvPr id="2050" name="Picture 2" descr="F:\читай-город\jakut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828" y="2143116"/>
            <a:ext cx="576517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Народные писатели Якутии: </a:t>
            </a:r>
            <a:b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Н.Е. </a:t>
            </a:r>
            <a:r>
              <a:rPr lang="ru-RU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Мординов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Амма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Аччыгыйа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В.М. Новиков - </a:t>
            </a:r>
            <a:r>
              <a:rPr lang="ru-RU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Кюннюк-Урансыров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С.Р. </a:t>
            </a:r>
            <a:r>
              <a:rPr lang="ru-RU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Кулачиков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Элляй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Д.К. Сивцев - </a:t>
            </a:r>
            <a:r>
              <a:rPr lang="ru-RU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Суорун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Омоллоо</a:t>
            </a:r>
            <a:endParaRPr lang="ru-RU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5357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Слепцов Платон Алексеевич - Платон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Ойунский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который родился 1893,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основоположник якутской советской литературы, поэт, прозаик, драматург, ученый-филолог, видный общественный и государственный деятель, одни из первых организаторов и руководителей Советской власти в Якутии.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Слепцов Платон Алексеевич - Платон Ойунский (10.11.1893 –31.10.39)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16632"/>
            <a:ext cx="167271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94144341"/>
      </p:ext>
    </p:extLst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4338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Галина Ивановна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Кэптукэ</a:t>
            </a:r>
            <a:r>
              <a:rPr lang="ru-RU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— эвенкийская писательница,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прозаик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Наиболее известные произведения — рассказы и повести «Имеющая своё имя, </a:t>
            </a:r>
            <a:r>
              <a:rPr lang="ru-RU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Джелтула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-река», «Серебряный паучок», «Рэкет по-тунгусски».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Немтушкин</a:t>
            </a:r>
            <a:r>
              <a:rPr lang="ru-RU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Алитет</a:t>
            </a:r>
            <a:r>
              <a:rPr lang="ru-RU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Николаевич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эвенкийский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 писатель, поэт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Никита Васильевич Сахаров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-  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российский эвенкийский писатель, общественный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повестей «Маленький Никита», «Красный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суглан</a:t>
            </a:r>
            <a:endParaRPr lang="ru-RU" dirty="0" smtClean="0">
              <a:ln>
                <a:solidFill>
                  <a:schemeClr val="tx1"/>
                </a:solidFill>
              </a:ln>
              <a:solidFill>
                <a:srgbClr val="25252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Поэт, прозаик, переводчик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C:\Users\Надежда\Downloads\keptuke-300x19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143116"/>
            <a:ext cx="3500432" cy="228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дежда\Downloads\nemtushkin-alitet-nikolaevich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4"/>
            <a:ext cx="2286016" cy="297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4546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Знаменитый поэт-прозаик, чукотский писатель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Юрий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Рытхэу</a:t>
            </a:r>
            <a:endParaRPr lang="ru-RU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Админ\Рабочий стол\читай-город\юрий рытхэу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86116" y="3571876"/>
            <a:ext cx="1654012" cy="2318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1239702"/>
      </p:ext>
    </p:extLst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6401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Аксёнова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Огдо</a:t>
            </a:r>
            <a:r>
              <a:rPr lang="ru-RU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(Евдокия)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Егоровна</a:t>
            </a:r>
          </a:p>
          <a:p>
            <a:r>
              <a:rPr lang="ru-RU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Долганская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поэтесса, исследователь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долганского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языка.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Книга «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Бараксан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» стала фактически и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долганским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букварем, и первой книгой для чтения. 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Московское издательство «Малыш»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выпустило её книгу стихов для детей «Морошка»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в переводе Л.Яхнина. Книги «Песни долган», «Узоры тундры» 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были изданы на русском и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долганском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языках. 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Книги О. Аксеновой издавались во многих странах мира. 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 Японии вышло полное собрание ее сочинений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2050" name="Picture 2" descr="C:\Users\Надежда\Downloads\memorypage_389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4" y="0"/>
            <a:ext cx="2286016" cy="3196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786058"/>
            <a:ext cx="6857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Основоположником нанайской литературы считается Аким Дмитриевич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Самар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первый поэт, член Союза писателей.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Родился в стойбище Кондон, ныне Солнечного района Хабаровского края. Участник  Великой Отечественной войны 1941—45. Автор сборников стихов «Песни нанайца» (1938), «Стихи» («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Стихсэл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тэни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», 1940), повести «Сын бедняка» (1941). В своих произведениях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Самар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воспевал новую жизнь народностей советского Дальнего Востока.</a:t>
            </a:r>
          </a:p>
          <a:p>
            <a:endParaRPr lang="ru-RU" dirty="0" smtClean="0"/>
          </a:p>
        </p:txBody>
      </p:sp>
      <p:pic>
        <p:nvPicPr>
          <p:cNvPr id="6" name="Picture 8" descr="C:\Users\Надежда\Downloads\a_sam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3357562"/>
            <a:ext cx="1716984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50482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Широкую известность получили нанайские писатели Г.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Ходжер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Пассар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9037549"/>
      </p:ext>
    </p:extLst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6386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55075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Зачинатель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удэгейской</a:t>
            </a:r>
            <a:r>
              <a:rPr lang="ru-RU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литературы –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Джанси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Кимонко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(автор 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повести «Там, где бежит </a:t>
            </a:r>
            <a:r>
              <a:rPr lang="ru-RU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Сукпай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» (1950), рассказывающей о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дореволюционном прошлом 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удэгейцев, их участии в Гражданской войне, о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социалистических преобразованиях 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после ее окончания.</a:t>
            </a:r>
          </a:p>
          <a:p>
            <a:pPr fontAlgn="base"/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 1970 - 1980-е раскрылось дарование собирателя фольклора и </a:t>
            </a:r>
            <a:r>
              <a:rPr lang="ru-RU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поэтессы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Валентины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Кялундзюги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Ее поэзия тематически разнообразна. Но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главное внимание 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она уделяет фольклору, сказке. Фольклор 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современная 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жизнь питают творчество Н. </a:t>
            </a:r>
            <a:r>
              <a:rPr lang="ru-RU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Дункая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нанайца по национальности. Пишет рассказы об охотниках, искателях женьшеня, таежниках-удэгейцах, сочиняет сказки.</a:t>
            </a:r>
          </a:p>
        </p:txBody>
      </p:sp>
      <p:pic>
        <p:nvPicPr>
          <p:cNvPr id="3075" name="Picture 3" descr="C:\Users\Надежда\Downloads\Юлия_Шестакова_и_Джанси_Кимонко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2" y="116632"/>
            <a:ext cx="2289873" cy="177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дежда\Downloads\Kyalundzug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65" y="2696146"/>
            <a:ext cx="2600325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1529" y="5958677"/>
            <a:ext cx="366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Валентина </a:t>
            </a:r>
            <a:r>
              <a:rPr lang="ru-RU" dirty="0" err="1" smtClean="0"/>
              <a:t>Тунсяновна</a:t>
            </a:r>
            <a:r>
              <a:rPr lang="ru-RU" dirty="0" smtClean="0"/>
              <a:t>  </a:t>
            </a:r>
            <a:r>
              <a:rPr lang="ru-RU" dirty="0" err="1" smtClean="0"/>
              <a:t>Кялундзюга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91122" y="2061935"/>
            <a:ext cx="287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Джанси</a:t>
            </a:r>
            <a:r>
              <a:rPr lang="ru-RU" dirty="0" smtClean="0"/>
              <a:t>  </a:t>
            </a:r>
            <a:r>
              <a:rPr lang="ru-RU" dirty="0" err="1" smtClean="0"/>
              <a:t>Батович</a:t>
            </a:r>
            <a:r>
              <a:rPr lang="ru-RU" dirty="0" smtClean="0"/>
              <a:t>   </a:t>
            </a:r>
            <a:r>
              <a:rPr lang="ru-RU" dirty="0" err="1" smtClean="0"/>
              <a:t>Кимонко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609535004"/>
      </p:ext>
    </p:extLst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7410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63579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Ш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ироко известны литературные произведения авторов, которые живут на полуострове Ямал. Один из зачинателей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эскимосской литературы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Анко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Юрий Михайлович,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Вэлла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Юрий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Кылевич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– хранитель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ненецкой и хантыйской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национальных культур. Кривошапкин Андрей – эвенский прозаик и поэт; Кудрявцева Валентина Ивановна – по национальности –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селькупка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–сказочница, поэтесса;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Лазарев Григорий Дмитриевич – зачинатель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хантыйской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поэзии; Известностью пользуются хантыйские литераторы А.Тарханов,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Е.Айпин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Р.Ругин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; В числе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мансийских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писателей Н.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Еврин-Чейматов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М. Вахрушева, Ю.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Шесталов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А. Тарханов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7" descr="C:\Users\Надежда\Downloads\эскимосы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14290"/>
            <a:ext cx="2355271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дежда\Downloads\Rugin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429000"/>
            <a:ext cx="2214578" cy="275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адежда\Downloads\180485230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3643314"/>
            <a:ext cx="185738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8434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55829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Истомин Иван Григорьевич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  принадлежит к старшему поколению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ямальских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авторов – его стихи «Любимый Север»,    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«Дети тундры» переведены на многие языки мира;</a:t>
            </a:r>
          </a:p>
          <a:p>
            <a:r>
              <a:rPr lang="ru-RU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Лапцуй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Леонид Васильевич –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знаменитые  из его поэтических сборников – «Цвети, мой Ямал!» и «Рождение Ямала»;</a:t>
            </a:r>
          </a:p>
          <a:p>
            <a:r>
              <a:rPr lang="ru-RU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Неркаги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Анна Павловна – ненецкая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писательница – повесть «Белый Ягель», роман «Молчащий»; </a:t>
            </a:r>
          </a:p>
          <a:p>
            <a:r>
              <a:rPr lang="ru-RU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Ненянг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Любовь Прокопьевна –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ее произведения – «Земляки-северяне», «Я читаю следы» и другие.</a:t>
            </a:r>
          </a:p>
        </p:txBody>
      </p:sp>
      <p:pic>
        <p:nvPicPr>
          <p:cNvPr id="4" name="Picture 2" descr="G:\читай\Istomin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214289"/>
            <a:ext cx="1752612" cy="276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G:\читай\Lapzuy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1560" y="3347119"/>
            <a:ext cx="1960840" cy="2441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G:\читай\Nerkagi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4005064"/>
            <a:ext cx="1857388" cy="2556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Арка 1"/>
          <p:cNvSpPr/>
          <p:nvPr/>
        </p:nvSpPr>
        <p:spPr>
          <a:xfrm>
            <a:off x="1142976" y="2285992"/>
            <a:ext cx="7215238" cy="5234031"/>
          </a:xfrm>
          <a:prstGeom prst="blockArc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</a:t>
            </a:r>
          </a:p>
          <a:p>
            <a:pPr algn="ctr"/>
            <a:r>
              <a:rPr lang="ru-RU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книжным странам </a:t>
            </a:r>
          </a:p>
          <a:p>
            <a:pPr algn="ctr"/>
            <a:r>
              <a:rPr lang="ru-RU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континентам </a:t>
            </a:r>
            <a:endParaRPr lang="ru-RU" sz="60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Мои документы\документы 2013-2014\оформление группы 2013-2014\оформление 1\iCAA7ACN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852936"/>
            <a:ext cx="2997049" cy="22145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78762" y="5301208"/>
            <a:ext cx="53864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Северная Земля</a:t>
            </a:r>
            <a:endParaRPr lang="ru-RU" sz="6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Музыка народов севера – Северные мотивы (www.petamusic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053414" y="47667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79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 mod="1">
    <p:ext uri="{E180D4A7-C9FB-4DFB-919C-405C955672EB}">
      <p14:showEvtLst xmlns="" xmlns:p14="http://schemas.microsoft.com/office/powerpoint/2010/main">
        <p14:playEvt time="0" objId="4"/>
        <p14:stopEvt time="6795" objId="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21" y="-24"/>
            <a:ext cx="9144000" cy="68580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43881" y="228055"/>
            <a:ext cx="382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Сватовство (обычай народов Севера)</a:t>
            </a:r>
            <a:endParaRPr lang="ru-RU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73996"/>
            <a:ext cx="80648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Выходят 4 девочки, одна из них одета, как невеста. Они поют песню, в которой рассказывают о достоинствах невесты (какая она хозяйственная, красивая и т.д.) . После этого уходят в чум.</a:t>
            </a:r>
          </a:p>
          <a:p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Затем под музыку выходят дружки вместе с женихом и также показывают все, что умеет делать жених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(арканить 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оленей, ловить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рыбу; какой он смелый, ловкий 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и т.д.). Затем подружки невесты выводят из чума невесту и отдают ее жениху.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3077" name="Picture 5" descr="C:\Users\Надежда\Documents\2014-2015\22.03.15. читай город\DSC_12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41" y="3544624"/>
            <a:ext cx="4954638" cy="328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Надежда\Documents\2014-2015\22.03.15. читай город\DSC_12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" y="2708920"/>
            <a:ext cx="4243924" cy="2810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E:\Мои документы\документы 2013-2014\оформление группы 2013-2014\Тундра (Анисимов С.)\123 (18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8596" y="428604"/>
            <a:ext cx="84255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Много было сказано о северных писателях и поэтах, читая произведения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которых, мы становимся духовно чище и богаче, внимательнее смотрим на жизнь,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глубже задумываемся над ее смыслом.  Все писатели и поэты северной земли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любили свою землю и свой народ.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Закончить свое выступление мы хотим стихотворением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Прокопия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Салтыкова: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14678" y="2285992"/>
            <a:ext cx="250033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беден ты, Север,</a:t>
            </a:r>
            <a:endParaRPr kumimoji="0" lang="ru-RU" sz="1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Травой и листвой.</a:t>
            </a:r>
            <a:endParaRPr kumimoji="0" lang="ru-RU" sz="1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взял ты в подруги</a:t>
            </a:r>
            <a:endParaRPr kumimoji="0" lang="ru-RU" sz="1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Метели и вьюги</a:t>
            </a:r>
            <a:endParaRPr kumimoji="0" lang="ru-RU" sz="1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Земли снеговой,-</a:t>
            </a:r>
            <a:endParaRPr kumimoji="0" lang="ru-RU" sz="1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все же, и все же</a:t>
            </a:r>
            <a:endParaRPr kumimoji="0" lang="ru-RU" sz="1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самый любимый:</a:t>
            </a:r>
            <a:endParaRPr kumimoji="0" lang="ru-RU" sz="1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Товарищ суровый,</a:t>
            </a:r>
            <a:endParaRPr kumimoji="0" lang="ru-RU" sz="1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Отец мой родной!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36712"/>
            <a:ext cx="656327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Справочник о народах Севера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«Писатели Ямала» – альманах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Б. Литература народов Севера.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советской многонациональной литературы. - М., 1972. Т. 2, кн. 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развития литератур народов Крайнего Севера и Дальнего Востока СССР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Магадан, 1977.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Пошатаева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А. Литературы народов Севера. Истоки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Становление. Развитие. - М., 1988; Она же. Севера народов литературы.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Литературы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народов России. Словарь. XX век. - М., 2005.</a:t>
            </a:r>
          </a:p>
          <a:p>
            <a:pPr marL="342900" indent="-342900">
              <a:buAutoNum type="arabicPeriod"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Ахтырская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Юлия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Викторовна – курсовая работа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2774477"/>
      </p:ext>
    </p:extLst>
  </p:cSld>
  <p:clrMapOvr>
    <a:masterClrMapping/>
  </p:clrMapOvr>
  <p:transition spd="slow" advTm="5878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4099" name="Picture 3" descr="C:\Users\Надежда\Downloads\physical_map_of_russia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00808"/>
            <a:ext cx="7650217" cy="5070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910" y="4970"/>
            <a:ext cx="79296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Просторы Севера расстилаются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Уральских гор до самого океана</a:t>
            </a:r>
            <a:endParaRPr lang="ru-RU" sz="4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3496036"/>
      </p:ext>
    </p:extLst>
  </p:cSld>
  <p:clrMapOvr>
    <a:masterClrMapping/>
  </p:clrMapOvr>
  <p:transition spd="slow" advTm="487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5714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этой Сибири, у этой ясыри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природного разума светы-псалтыри,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доверчивый и любознательный норов, 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таёжных дружков закадычная свора,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Лешачий, медвежий, особенный край,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где рыбе, и зверю, и дереву – рай.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9" name="Picture 2" descr="C:\Documents and Settings\Админ\Рабочий стол\читай-город\читай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2435" y="2571744"/>
            <a:ext cx="6264407" cy="407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http://regionyamal.ru/img/nency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1797"/>
            <a:ext cx="2643206" cy="2860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3" name="Рисунок 2" descr="http://regionyamal.ru/img/nency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11796"/>
            <a:ext cx="3107174" cy="278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Надежда\Downloads\_saamy-2_thumbnail_big_.jp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143380"/>
            <a:ext cx="3314393" cy="248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дежда\Downloads\1360643053_images_cms-image-00000079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08" y="4354152"/>
            <a:ext cx="3505572" cy="233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28926" y="250030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этих тунгусов, у этих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языцей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такие живые, сметливые лица,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всевидящий лаз и танцующий шаг,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поющая песню простора душа -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нет в мире щедрей, и отзывчивей нет, 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каждый, кто жил здесь, заметил их свет</a:t>
            </a:r>
            <a:endParaRPr lang="ru-RU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C:\Users\Надежда\Downloads\i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14290"/>
            <a:ext cx="1279773" cy="215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0202235"/>
      </p:ext>
    </p:extLst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20482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regionyamal.ru/img/nency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214290"/>
            <a:ext cx="309634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6" name="Picture 4" descr="F:\читай-город\Evenk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2357454" cy="4752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Надежда\Downloads\i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571480"/>
            <a:ext cx="238126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71736" y="4857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северных братьев, и дальневосточных,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как умолчать – молчаливых и прочных: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Эвенков, якутов, орочей и чукчей,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ненцев, и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айнов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прочих из лучших.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бурные реки, и дикое море,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камни, и пни – все такое живое.</a:t>
            </a:r>
            <a:endParaRPr lang="ru-RU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Надежда\Downloads\i (1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928934"/>
            <a:ext cx="248890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3420577"/>
      </p:ext>
    </p:extLst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2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F:\читай-город\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693744" cy="3706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читай-город\702b441-1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95" y="4485134"/>
            <a:ext cx="3234805" cy="237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regionyamal.ru/img/selkupy3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15074" y="0"/>
            <a:ext cx="2675358" cy="2942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regionyamal.ru/img/komi5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7924" y="4343433"/>
            <a:ext cx="2666579" cy="223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71802" y="2643182"/>
            <a:ext cx="428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Вогулы и нивхи, буряты и ханты…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живут здесь народы – умельцы и хваты,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приятели небу, реке побратимы,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бескрайней тайгою, как дети хранимы.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ведущие древний, отважный свой род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духа таинственного леса и вод.</a:t>
            </a:r>
            <a:endParaRPr lang="ru-RU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952353"/>
      </p:ext>
    </p:extLst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5122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-23923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http://regionyamal.ru/img/verov-nency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130754"/>
            <a:ext cx="2592288" cy="322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regionyamal.ru/img/selkupy4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0"/>
            <a:ext cx="2553886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regionyamal.ru/img/komi7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864" y="332656"/>
            <a:ext cx="244827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://regionyamal.ru/img/selkupy5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10" y="4214818"/>
            <a:ext cx="2608682" cy="239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000496" y="44291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Сберечь это чудо из давних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давен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кряжистых Будд, и спокойных их дзен,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слушать и ветер и запах,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ствол их пропел, и что дождик накапал,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мудрые сказки, обряды, резьбу,</a:t>
            </a: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Язык и искусство, любовь и судьбу.</a:t>
            </a:r>
            <a:endParaRPr lang="ru-RU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860019"/>
      </p:ext>
    </p:extLst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9218" name="Picture 2" descr="E:\Мои документы\документы 2013-2014\оформление группы 2013-2014\Рамомки 2\фоны\69759203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E:\Мои документы\Хоротэтто Л.Л\Тундра (Анисимов С.)\ABB_9416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4138" y="156209"/>
            <a:ext cx="3267741" cy="2174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Селькупы ">
            <a:hlinkClick r:id="rId18"/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92274" y="4536289"/>
            <a:ext cx="2143134" cy="222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regionyamal.ru/img/hanty2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58016" y="285728"/>
            <a:ext cx="1793930" cy="2240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regionyamal.ru/img/hanty5.jpg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41024" y="4877509"/>
            <a:ext cx="2214578" cy="1747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Надежда\Downloads\i (2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929198"/>
            <a:ext cx="2431507" cy="174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4414" y="2428868"/>
            <a:ext cx="6786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 в 28 субъектах Российской Федерации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компактно проживают 40 малочисленных народов Севера.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данным Всероссийской переписи населения 2002 года, общая численность малочисленных народов Севера составила 244 тысяч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человек, причём численность отдельных народов колебалась от 41 тысячи человек  (</a:t>
            </a:r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3" tooltip="Ненцы"/>
              </a:rPr>
              <a:t>ненцы</a:t>
            </a:r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до 240 человек (</a:t>
            </a:r>
            <a:r>
              <a:rPr lang="ru-RU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4" tooltip="Энцы"/>
              </a:rPr>
              <a:t>энцы</a:t>
            </a:r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ransition spd="slow" advTm="58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1275</Words>
  <Application>Microsoft Office PowerPoint</Application>
  <PresentationFormat>Экран (4:3)</PresentationFormat>
  <Paragraphs>126</Paragraphs>
  <Slides>22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103</cp:revision>
  <dcterms:modified xsi:type="dcterms:W3CDTF">2015-04-15T09:44:37Z</dcterms:modified>
</cp:coreProperties>
</file>