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4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7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5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2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1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4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4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2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ED9C-BC5F-43D7-A597-70A245099B3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E0EB-F57B-4C18-A4F6-2C827D1C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225" y="385763"/>
            <a:ext cx="8715375" cy="1328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на  тему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 ПДД  в режимных моментах»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29026" y="379413"/>
            <a:ext cx="9318693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Для детей в группе  организован   уголок по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ПДД . </a:t>
            </a:r>
            <a:r>
              <a:rPr lang="ru-RU" sz="3200" b="1" dirty="0" err="1">
                <a:solidFill>
                  <a:srgbClr val="FF0000"/>
                </a:solidFill>
                <a:latin typeface="Monotype Corsiva" pitchFamily="66" charset="0"/>
              </a:rPr>
              <a:t>Пазлы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аскраски   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идактические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игры по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ПДД    макет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улицы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07" y="2595791"/>
            <a:ext cx="3581868" cy="3851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38" y="2595791"/>
            <a:ext cx="4012381" cy="3906233"/>
          </a:xfrm>
          <a:prstGeom prst="rect">
            <a:avLst/>
          </a:prstGeom>
        </p:spPr>
      </p:pic>
      <p:pic>
        <p:nvPicPr>
          <p:cNvPr id="5" name="nash-drug-svetof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14645.211"/>
                    <p14:bmk name="Закладка 2" time="14656.211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738" y="5906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4" y="200025"/>
            <a:ext cx="8924925" cy="16768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Применяют полученные знания в играх, содержащих 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                    правила дорожного движения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6826"/>
            <a:ext cx="3643313" cy="4041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6" y="1757184"/>
            <a:ext cx="3135975" cy="42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26" y="350838"/>
            <a:ext cx="8653462" cy="20208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Miama Nueva" pitchFamily="2" charset="-52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Miama Nueva" pitchFamily="2" charset="-52"/>
              </a:rPr>
            </a:br>
            <a:r>
              <a:rPr lang="ru-RU" sz="1600" b="1" dirty="0">
                <a:solidFill>
                  <a:srgbClr val="FF0000"/>
                </a:solidFill>
                <a:latin typeface="Miama Nueva" pitchFamily="2" charset="-52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Miama Nueva" pitchFamily="2" charset="-52"/>
              </a:rPr>
            </a:br>
            <a:r>
              <a:rPr lang="ru-RU" sz="1600" b="1" dirty="0" smtClean="0">
                <a:solidFill>
                  <a:srgbClr val="FF0000"/>
                </a:solidFill>
                <a:latin typeface="Miama Nueva" pitchFamily="2" charset="-52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Miama Nueva" pitchFamily="2" charset="-52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Тротуар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для пешеходов,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Здесь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машинам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нету   хода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Чуть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повыше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чем   дорога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,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Пешеходные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пути,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Чтобы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все по тротуару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Без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забот могли идти!</a:t>
            </a:r>
            <a:endParaRPr lang="ru-RU" sz="27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3116461"/>
            <a:ext cx="5657850" cy="31825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619250"/>
            <a:ext cx="30178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412" y="297810"/>
            <a:ext cx="9515475" cy="2016765"/>
          </a:xfrm>
        </p:spPr>
        <p:txBody>
          <a:bodyPr numCol="2">
            <a:norm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И большим и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 маленьким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Всем без исключения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Нужно знать и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 соблюдать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Правила движения!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Осторожно 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 дороге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Берегите – руки,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ноги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Помни правила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 везде</a:t>
            </a: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,</a:t>
            </a:r>
            <a:b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b="1" dirty="0">
                <a:solidFill>
                  <a:srgbClr val="FF0000"/>
                </a:solidFill>
                <a:latin typeface="Monotype Corsiva" pitchFamily="66" charset="0"/>
              </a:rPr>
              <a:t>А иначе </a:t>
            </a:r>
            <a:r>
              <a:rPr lang="ru-RU" sz="2700" b="1" dirty="0" smtClean="0">
                <a:solidFill>
                  <a:srgbClr val="FF0000"/>
                </a:solidFill>
                <a:latin typeface="Monotype Corsiva" pitchFamily="66" charset="0"/>
              </a:rPr>
              <a:t>быть  беде .</a:t>
            </a:r>
            <a:endParaRPr lang="ru-RU" sz="27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3246592"/>
            <a:ext cx="5443537" cy="32751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6" y="3246592"/>
            <a:ext cx="2597150" cy="327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0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5925" y="850900"/>
            <a:ext cx="9239250" cy="25781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6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</Words>
  <Application>Microsoft Office PowerPoint</Application>
  <PresentationFormat>Произвольный</PresentationFormat>
  <Paragraphs>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Презентация на  тему   « ПДД  в режимных моментах»</vt:lpstr>
      <vt:lpstr>Для детей в группе  организован   уголок по ПДД . Пазлы  раскраски    дидактические игры по ПДД    макет улицы</vt:lpstr>
      <vt:lpstr>Применяют полученные знания в играх, содержащих                        правила дорожного движения</vt:lpstr>
      <vt:lpstr>   Тротуар для пешеходов, Здесь машинам нету   хода! Чуть повыше чем   дорога, Пешеходные пути, Чтобы все по тротуару Без забот могли идти!</vt:lpstr>
      <vt:lpstr>И большим и  маленьким Всем без исключения Нужно знать и  соблюдать Правила движения!  Осторожно на  дороге! Берегите – руки, ноги. Помни правила  везде, А иначе быть  беде .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Shapchuk</cp:lastModifiedBy>
  <cp:revision>9</cp:revision>
  <dcterms:created xsi:type="dcterms:W3CDTF">2019-10-17T11:25:07Z</dcterms:created>
  <dcterms:modified xsi:type="dcterms:W3CDTF">2019-10-17T16:39:25Z</dcterms:modified>
</cp:coreProperties>
</file>