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19" r:id="rId2"/>
    <p:sldId id="513" r:id="rId3"/>
    <p:sldId id="511" r:id="rId4"/>
    <p:sldId id="421" r:id="rId5"/>
    <p:sldId id="521" r:id="rId6"/>
    <p:sldId id="425" r:id="rId7"/>
    <p:sldId id="522" r:id="rId8"/>
    <p:sldId id="535" r:id="rId9"/>
    <p:sldId id="525" r:id="rId10"/>
    <p:sldId id="526" r:id="rId11"/>
    <p:sldId id="529" r:id="rId12"/>
    <p:sldId id="534" r:id="rId13"/>
    <p:sldId id="530" r:id="rId14"/>
    <p:sldId id="531" r:id="rId15"/>
    <p:sldId id="532" r:id="rId16"/>
    <p:sldId id="533" r:id="rId17"/>
    <p:sldId id="50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3820B6F-F2D8-4210-B631-56EEC8333A97}">
          <p14:sldIdLst>
            <p14:sldId id="519"/>
            <p14:sldId id="513"/>
            <p14:sldId id="511"/>
            <p14:sldId id="421"/>
          </p14:sldIdLst>
        </p14:section>
        <p14:section name="Раздел без заголовка" id="{553E90EA-55EF-46E0-9F2F-0939B16BD910}">
          <p14:sldIdLst>
            <p14:sldId id="521"/>
            <p14:sldId id="425"/>
            <p14:sldId id="522"/>
            <p14:sldId id="535"/>
            <p14:sldId id="525"/>
            <p14:sldId id="526"/>
            <p14:sldId id="529"/>
            <p14:sldId id="534"/>
            <p14:sldId id="530"/>
            <p14:sldId id="531"/>
            <p14:sldId id="532"/>
            <p14:sldId id="533"/>
            <p14:sldId id="5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5" autoAdjust="0"/>
    <p:restoredTop sz="94660"/>
  </p:normalViewPr>
  <p:slideViewPr>
    <p:cSldViewPr>
      <p:cViewPr varScale="1">
        <p:scale>
          <a:sx n="80" d="100"/>
          <a:sy n="80" d="100"/>
        </p:scale>
        <p:origin x="60" y="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9618C-D97A-4276-9D01-4DFC9302A040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3111E-7037-42A0-9DA5-A44F1C0170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1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44F736-794B-44A5-B8C8-B2B90BAFDED8}" type="slidenum">
              <a:rPr lang="ru-RU" altLang="ru-RU"/>
              <a:pPr eaLnBrk="1" hangingPunct="1"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9609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иветствие на начало урока - Здравствуй, новый день хороший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96" y="49390"/>
            <a:ext cx="9061231" cy="683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3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7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360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icture background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360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acroart.ru/wp-content/uploads/2012/06/207184-1024x768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4" y="4077072"/>
            <a:ext cx="3600000" cy="252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&amp;Pcy;&amp;ucy;&amp;scy;&amp;tcy;&amp;ycy;&amp;ncy;&amp;yacy;, &amp;pcy;&amp;iecy;&amp;jcy;&amp;zcy;&amp;acy;&amp;zhcy;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3600000" cy="25200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19672" y="173831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стоит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168" y="173831"/>
            <a:ext cx="1008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лежит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3486059"/>
            <a:ext cx="8640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море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8183" y="3495022"/>
            <a:ext cx="8640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суша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6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7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9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Найди в следующих стихах </a:t>
            </a:r>
            <a:r>
              <a:rPr lang="ru-RU" sz="4400" dirty="0" smtClean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антонимы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492896"/>
            <a:ext cx="7920880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Грустный клоун громко плачет,</a:t>
            </a:r>
          </a:p>
          <a:p>
            <a:pPr lvl="0" algn="ctr">
              <a:spcBef>
                <a:spcPct val="20000"/>
              </a:spcBef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весёлый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клоун скачет.</a:t>
            </a:r>
          </a:p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 подвиг совершить-</a:t>
            </a:r>
          </a:p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 рёву рассмешить!</a:t>
            </a:r>
          </a:p>
        </p:txBody>
      </p:sp>
    </p:spTree>
    <p:extLst>
      <p:ext uri="{BB962C8B-B14F-4D97-AF65-F5344CB8AC3E}">
        <p14:creationId xmlns:p14="http://schemas.microsoft.com/office/powerpoint/2010/main" val="202705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7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9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Найди в следующих стихах </a:t>
            </a:r>
            <a:r>
              <a:rPr lang="ru-RU" sz="4400" dirty="0" smtClean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антонимы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492896"/>
            <a:ext cx="7920880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Грустный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клоун громко плачет,</a:t>
            </a:r>
          </a:p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весёлый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клоун скачет.</a:t>
            </a:r>
          </a:p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 подвиг совершить-</a:t>
            </a:r>
          </a:p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Хочет рёву рассмешить!</a:t>
            </a:r>
          </a:p>
        </p:txBody>
      </p:sp>
    </p:spTree>
    <p:extLst>
      <p:ext uri="{BB962C8B-B14F-4D97-AF65-F5344CB8AC3E}">
        <p14:creationId xmlns:p14="http://schemas.microsoft.com/office/powerpoint/2010/main" val="349555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7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9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Найди в следующих стихах </a:t>
            </a:r>
            <a:r>
              <a:rPr lang="ru-RU" sz="4400" dirty="0" smtClean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антонимы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132856"/>
            <a:ext cx="7992888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Вышел в поле храбрый рыцарь</a:t>
            </a:r>
          </a:p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он с любым сразиться,</a:t>
            </a:r>
          </a:p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трусливого зайчонка</a:t>
            </a:r>
          </a:p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Напугает и девчонка!</a:t>
            </a:r>
          </a:p>
        </p:txBody>
      </p:sp>
    </p:spTree>
    <p:extLst>
      <p:ext uri="{BB962C8B-B14F-4D97-AF65-F5344CB8AC3E}">
        <p14:creationId xmlns:p14="http://schemas.microsoft.com/office/powerpoint/2010/main" val="21709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7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9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Найди в следующих стихах </a:t>
            </a:r>
            <a:r>
              <a:rPr lang="ru-RU" sz="4400" dirty="0" smtClean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антонимы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132856"/>
            <a:ext cx="7992888" cy="320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Вышел в поле </a:t>
            </a:r>
            <a:r>
              <a:rPr lang="ru-RU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храбрый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рыцарь</a:t>
            </a:r>
          </a:p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он с любым сразиться,</a:t>
            </a:r>
          </a:p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4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трусливого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зайчонка</a:t>
            </a:r>
          </a:p>
          <a:p>
            <a:pPr lvl="0" algn="ctr">
              <a:spcBef>
                <a:spcPct val="20000"/>
              </a:spcBef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Напугает и девчонка!</a:t>
            </a:r>
          </a:p>
        </p:txBody>
      </p:sp>
    </p:spTree>
    <p:extLst>
      <p:ext uri="{BB962C8B-B14F-4D97-AF65-F5344CB8AC3E}">
        <p14:creationId xmlns:p14="http://schemas.microsoft.com/office/powerpoint/2010/main" val="8043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9"/>
            <a:ext cx="92525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Прочитай пословицы. </a:t>
            </a:r>
            <a:r>
              <a:rPr lang="ru-RU" sz="4400" dirty="0" smtClean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Вставь пропущенные  синонимы и антонимы</a:t>
            </a:r>
            <a:r>
              <a:rPr lang="ru-RU" sz="4400" dirty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204864"/>
            <a:ext cx="86044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…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языком,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делом</a:t>
            </a:r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правда, чем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ложь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buAutoNum type="arabicPeriod"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всегда становится …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4400" dirty="0" smtClean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Слова для справок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спеши-торопись, горькая-сладкая, 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тайное-явное</a:t>
            </a:r>
          </a:p>
        </p:txBody>
      </p:sp>
    </p:spTree>
    <p:extLst>
      <p:ext uri="{BB962C8B-B14F-4D97-AF65-F5344CB8AC3E}">
        <p14:creationId xmlns:p14="http://schemas.microsoft.com/office/powerpoint/2010/main" val="37910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7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9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Проверь себя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00808"/>
            <a:ext cx="90730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buFontTx/>
              <a:buAutoNum type="arabicPeriod"/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спеши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языком, 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торопись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делом</a:t>
            </a:r>
          </a:p>
          <a:p>
            <a:pPr marL="742950" lvl="0" indent="-742950">
              <a:buFontTx/>
              <a:buAutoNum type="arabicPeriod"/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 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горькая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правда, чем 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сладкая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ложь.</a:t>
            </a:r>
          </a:p>
          <a:p>
            <a:pPr marL="742950" lvl="0" indent="-742950">
              <a:buFontTx/>
              <a:buAutoNum type="arabicPeriod"/>
            </a:pP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Тайное </a:t>
            </a:r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становится 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явным.</a:t>
            </a:r>
            <a:endParaRPr lang="ru-RU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91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7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7"/>
            <a:ext cx="8229600" cy="2304257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9600" dirty="0" smtClean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</a:t>
            </a:r>
            <a:endParaRPr lang="ru-RU" sz="96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ru-RU" sz="88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7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узыка по знакам зодиака. Козерог - Пиццикато (из балета Сильвия Лео Делиб)_http__vk.com_public.domasmamoi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6277495"/>
            <a:ext cx="609600" cy="5805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0" t="10940" r="17871" b="10940"/>
          <a:stretch/>
        </p:blipFill>
        <p:spPr>
          <a:xfrm>
            <a:off x="0" y="-20567"/>
            <a:ext cx="4644008" cy="3089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00" b="3801"/>
          <a:stretch/>
        </p:blipFill>
        <p:spPr>
          <a:xfrm>
            <a:off x="-1524" y="5973711"/>
            <a:ext cx="4645532" cy="864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29000"/>
          <a:stretch/>
        </p:blipFill>
        <p:spPr>
          <a:xfrm>
            <a:off x="0" y="3316233"/>
            <a:ext cx="4644008" cy="25298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8" r="15917" b="95711"/>
          <a:stretch/>
        </p:blipFill>
        <p:spPr>
          <a:xfrm>
            <a:off x="899593" y="3068961"/>
            <a:ext cx="3240360" cy="288031"/>
          </a:xfrm>
          <a:prstGeom prst="rect">
            <a:avLst/>
          </a:prstGeom>
        </p:spPr>
      </p:pic>
      <p:pic>
        <p:nvPicPr>
          <p:cNvPr id="8" name="Объект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 t="22906" r="40455" b="35728"/>
          <a:stretch/>
        </p:blipFill>
        <p:spPr>
          <a:xfrm>
            <a:off x="4644008" y="565718"/>
            <a:ext cx="4392488" cy="18551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6951" r="20864" b="85699"/>
          <a:stretch/>
        </p:blipFill>
        <p:spPr>
          <a:xfrm>
            <a:off x="5652120" y="62023"/>
            <a:ext cx="2520280" cy="3536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2" t="24801" b="53150"/>
          <a:stretch/>
        </p:blipFill>
        <p:spPr>
          <a:xfrm>
            <a:off x="5364087" y="2348879"/>
            <a:ext cx="3168353" cy="7200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/>
          <a:srcRect l="31627" t="22053" r="32673" b="53275"/>
          <a:stretch/>
        </p:blipFill>
        <p:spPr>
          <a:xfrm>
            <a:off x="5796136" y="5733256"/>
            <a:ext cx="2448272" cy="10160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t="29001" r="72050" b="23400"/>
          <a:stretch/>
        </p:blipFill>
        <p:spPr>
          <a:xfrm>
            <a:off x="5149558" y="3436532"/>
            <a:ext cx="2158745" cy="24095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/>
          <a:srcRect l="72050" t="31800" r="8000" b="29000"/>
          <a:stretch/>
        </p:blipFill>
        <p:spPr>
          <a:xfrm>
            <a:off x="7308304" y="3441504"/>
            <a:ext cx="1582681" cy="22917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8000" r="20601" b="86400"/>
          <a:stretch/>
        </p:blipFill>
        <p:spPr>
          <a:xfrm>
            <a:off x="5364087" y="3143771"/>
            <a:ext cx="3672410" cy="250927"/>
          </a:xfrm>
          <a:prstGeom prst="rect">
            <a:avLst/>
          </a:prstGeom>
        </p:spPr>
      </p:pic>
      <p:pic>
        <p:nvPicPr>
          <p:cNvPr id="15" name="Музыка по знакам зодиака. Козерог - Пиццикато (из балета Сильвия Лео Делиб)_http__vk.com_public.domasmamoi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6100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9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030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1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4090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913317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5476" y="1913317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0276" y="1906995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24232" y="1916832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48188" y="1906995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72144" y="1916832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4288779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75476" y="4300714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99432" y="4300714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24232" y="4288779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71980" y="4300714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87680" y="4288779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962635" y="1906995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033480" y="1906995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962635" y="4288779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033480" y="4288779"/>
            <a:ext cx="914400" cy="1512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88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ds04.infourok.ru/uploads/ex/0fe3/0014e3ea-35c79262/img11.jpg"/>
          <p:cNvPicPr>
            <a:picLocks noChangeAspect="1" noChangeArrowheads="1"/>
          </p:cNvPicPr>
          <p:nvPr/>
        </p:nvPicPr>
        <p:blipFill>
          <a:blip r:embed="rId4" cstate="print"/>
          <a:srcRect l="31499" t="1050" r="23614"/>
          <a:stretch>
            <a:fillRect/>
          </a:stretch>
        </p:blipFill>
        <p:spPr bwMode="auto">
          <a:xfrm>
            <a:off x="6410041" y="2492896"/>
            <a:ext cx="2623637" cy="4337721"/>
          </a:xfrm>
          <a:prstGeom prst="rect">
            <a:avLst/>
          </a:prstGeom>
          <a:noFill/>
        </p:spPr>
      </p:pic>
      <p:pic>
        <p:nvPicPr>
          <p:cNvPr id="3" name="Picture 2" descr="http://iskorka.moy.su/oformlenie/znajka.jpg"/>
          <p:cNvPicPr>
            <a:picLocks noChangeAspect="1" noChangeArrowheads="1"/>
          </p:cNvPicPr>
          <p:nvPr/>
        </p:nvPicPr>
        <p:blipFill>
          <a:blip r:embed="rId5" cstate="print"/>
          <a:srcRect l="30240" r="29899"/>
          <a:stretch>
            <a:fillRect/>
          </a:stretch>
        </p:blipFill>
        <p:spPr bwMode="auto">
          <a:xfrm>
            <a:off x="107504" y="2492896"/>
            <a:ext cx="2088232" cy="409575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051720" y="1124744"/>
            <a:ext cx="47525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7200" dirty="0" smtClean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Синонимы. </a:t>
            </a:r>
          </a:p>
          <a:p>
            <a:pPr lvl="0" algn="ctr"/>
            <a:r>
              <a:rPr lang="ru-RU" sz="7200" dirty="0" smtClean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Антонимы.</a:t>
            </a:r>
            <a:endParaRPr lang="ru-RU" sz="7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91" y="0"/>
            <a:ext cx="9189191" cy="689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16632"/>
            <a:ext cx="9129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Подбери  синонимы к </a:t>
            </a:r>
            <a:r>
              <a:rPr lang="ru-RU" sz="3600" dirty="0" smtClean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словам</a:t>
            </a:r>
            <a:r>
              <a:rPr lang="ru-RU" sz="3600" dirty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endParaRPr lang="ru-RU" sz="3600" dirty="0"/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7094" y="831058"/>
            <a:ext cx="3600000" cy="252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9632" y="335105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вьюга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919396" y="831058"/>
            <a:ext cx="3600000" cy="252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44208" y="335105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ключ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0" y="3892295"/>
            <a:ext cx="3600000" cy="2520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139952" y="3198168"/>
            <a:ext cx="862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flipH="1">
            <a:off x="1691679" y="6406917"/>
            <a:ext cx="15121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просторы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72000" y="3993972"/>
            <a:ext cx="39473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Слова для справок: 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метель, раздолье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источник, родник, ширь,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пурга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9130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7"/>
          <a:srcRect l="26111" t="32839" r="56977" b="37900"/>
          <a:stretch/>
        </p:blipFill>
        <p:spPr bwMode="auto">
          <a:xfrm>
            <a:off x="683568" y="620688"/>
            <a:ext cx="3600000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7"/>
          <a:srcRect l="43825" t="32502" r="39322" b="38211"/>
          <a:stretch/>
        </p:blipFill>
        <p:spPr bwMode="auto">
          <a:xfrm>
            <a:off x="5220072" y="620688"/>
            <a:ext cx="3600000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7"/>
          <a:srcRect l="61476" t="32574" r="21379" b="37999"/>
          <a:stretch/>
        </p:blipFill>
        <p:spPr bwMode="auto">
          <a:xfrm>
            <a:off x="683568" y="3529743"/>
            <a:ext cx="3600000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7"/>
          <a:srcRect l="43692" t="62498" r="39148" b="7640"/>
          <a:stretch/>
        </p:blipFill>
        <p:spPr bwMode="auto">
          <a:xfrm>
            <a:off x="5220072" y="3529743"/>
            <a:ext cx="3600000" cy="21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Музыка по знакам зодиака. Козерог - Пиццикато (из балета Сильвия Лео Делиб)_http__vk.com_public.domasmamoi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512" y="6277495"/>
            <a:ext cx="609600" cy="58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1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1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3030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5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179512" y="188640"/>
            <a:ext cx="8229600" cy="8983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Соедините</a:t>
            </a:r>
            <a:r>
              <a:rPr lang="ru-RU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синонимы.</a:t>
            </a:r>
            <a:endParaRPr lang="ru-RU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83568" y="1087023"/>
            <a:ext cx="8229600" cy="55823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                                       лентяй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всадник                                      очи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лодырь                                       преподаватель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бой                                             печаль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глаза                                          перерыв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                                    битва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правда                                       пилот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грусть                                       солдат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антракт                                     истина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лётчик                                       лекарь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воин                                           наездник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819311" y="1412776"/>
            <a:ext cx="3417948" cy="45721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008366" y="1964442"/>
            <a:ext cx="3201924" cy="45133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1907704" y="1414379"/>
            <a:ext cx="3456384" cy="10347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1422866" y="2926723"/>
            <a:ext cx="3849996" cy="10224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1619672" y="1895283"/>
            <a:ext cx="3744416" cy="15326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1987905" y="2422881"/>
            <a:ext cx="3384376" cy="1513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835696" y="4442045"/>
            <a:ext cx="3417948" cy="10508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1842177" y="2924380"/>
            <a:ext cx="3489956" cy="20417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V="1">
            <a:off x="1979712" y="3437930"/>
            <a:ext cx="3273932" cy="20548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1870196" y="4456994"/>
            <a:ext cx="3417948" cy="1531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flipV="1">
            <a:off x="1585914" y="5023770"/>
            <a:ext cx="3600400" cy="15085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93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35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8,у жирафа пятна 1,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6165304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67745" y="1988840"/>
            <a:ext cx="5332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prstClr val="black"/>
                </a:solidFill>
                <a:effectLst>
                  <a:glow rad="228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Динамическая пауза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7919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klike.net/uploads/posts/2020-01/1579682539_15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4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7" y="450"/>
            <a:ext cx="9144000" cy="68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2537" y="700667"/>
            <a:ext cx="360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57" y="692696"/>
            <a:ext cx="360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57" y="3861188"/>
            <a:ext cx="360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537" y="3861188"/>
            <a:ext cx="360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0649" y="123223"/>
            <a:ext cx="13431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4168" y="123223"/>
            <a:ext cx="11521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старый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79713" y="3306109"/>
            <a:ext cx="8640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28184" y="3336447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лето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92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4614</TotalTime>
  <Words>243</Words>
  <Application>Microsoft Office PowerPoint</Application>
  <PresentationFormat>Экран (4:3)</PresentationFormat>
  <Paragraphs>91</Paragraphs>
  <Slides>17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techer</dc:creator>
  <cp:lastModifiedBy>Учитель</cp:lastModifiedBy>
  <cp:revision>318</cp:revision>
  <dcterms:created xsi:type="dcterms:W3CDTF">2018-10-05T06:22:43Z</dcterms:created>
  <dcterms:modified xsi:type="dcterms:W3CDTF">2025-10-29T09:27:56Z</dcterms:modified>
</cp:coreProperties>
</file>