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64" r:id="rId4"/>
    <p:sldId id="271" r:id="rId5"/>
    <p:sldId id="258" r:id="rId6"/>
    <p:sldId id="260" r:id="rId7"/>
    <p:sldId id="259" r:id="rId8"/>
    <p:sldId id="263" r:id="rId9"/>
    <p:sldId id="266" r:id="rId10"/>
    <p:sldId id="262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1277BF-2656-41AF-AA83-9352AF1A9E1C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FEDA47-8EBE-49C0-95AD-7A512D5CB4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</a:t>
            </a:r>
            <a:r>
              <a:rPr lang="ru-RU" dirty="0" smtClean="0"/>
              <a:t>козу?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r="-1217"/>
          <a:stretch>
            <a:fillRect/>
          </a:stretch>
        </p:blipFill>
        <p:spPr>
          <a:xfrm>
            <a:off x="2699018" y="957891"/>
            <a:ext cx="7283641" cy="5404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тень </a:t>
            </a:r>
            <a:r>
              <a:rPr lang="ru-RU" dirty="0" smtClean="0"/>
              <a:t>козы?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28" r="4558"/>
          <a:stretch/>
        </p:blipFill>
        <p:spPr>
          <a:xfrm>
            <a:off x="2704698" y="1416852"/>
            <a:ext cx="6285297" cy="531017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r>
              <a:rPr lang="ru-RU" dirty="0" err="1" smtClean="0"/>
              <a:t>Ме</a:t>
            </a:r>
            <a:r>
              <a:rPr lang="ru-RU" dirty="0" smtClean="0"/>
              <a:t>-е-е!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25" y="1376412"/>
            <a:ext cx="7906628" cy="526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</a:t>
            </a:r>
            <a:r>
              <a:rPr lang="ru-RU" dirty="0"/>
              <a:t>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04" y="1512629"/>
            <a:ext cx="6926992" cy="519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dirty="0" smtClean="0"/>
              <a:t> </a:t>
            </a:r>
            <a:r>
              <a:rPr lang="ru-RU" dirty="0" smtClean="0"/>
              <a:t>говорит </a:t>
            </a:r>
            <a:r>
              <a:rPr lang="ru-RU" dirty="0" smtClean="0"/>
              <a:t>коза?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4"/>
          <a:stretch/>
        </p:blipFill>
        <p:spPr>
          <a:xfrm>
            <a:off x="2391288" y="1631549"/>
            <a:ext cx="7176223" cy="500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ест </a:t>
            </a:r>
            <a:r>
              <a:rPr lang="ru-RU" dirty="0" smtClean="0"/>
              <a:t>коза?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39" y="1491340"/>
            <a:ext cx="7509521" cy="5006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</a:t>
            </a:r>
            <a:r>
              <a:rPr lang="ru-RU" dirty="0" smtClean="0"/>
              <a:t>коза?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1" y="1351664"/>
            <a:ext cx="6894497" cy="52832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4586" r="26031" b="3705"/>
          <a:stretch/>
        </p:blipFill>
        <p:spPr>
          <a:xfrm rot="1597604">
            <a:off x="7376461" y="4038894"/>
            <a:ext cx="1291015" cy="2435834"/>
          </a:xfrm>
          <a:effectLst>
            <a:glow rad="127000">
              <a:schemeClr val="accent1">
                <a:alpha val="0"/>
              </a:schemeClr>
            </a:glo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делают из козьего молока?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5" y="2045367"/>
            <a:ext cx="4940969" cy="370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делают из </a:t>
            </a:r>
            <a:r>
              <a:rPr lang="ru-RU" dirty="0" smtClean="0"/>
              <a:t>козьей шерсти?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99" y="1997709"/>
            <a:ext cx="2695575" cy="35941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5" y="1728202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85" y="4342932"/>
            <a:ext cx="2447925" cy="1866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1" y="1728202"/>
            <a:ext cx="1895475" cy="2409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1" y="4265930"/>
            <a:ext cx="2212122" cy="221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Посчитай, сколько </a:t>
            </a:r>
            <a:r>
              <a:rPr lang="ru-RU" dirty="0" smtClean="0"/>
              <a:t>коз?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83" y="1428359"/>
            <a:ext cx="6555033" cy="501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идет </a:t>
            </a:r>
            <a:r>
              <a:rPr lang="ru-RU" dirty="0" smtClean="0"/>
              <a:t>коза?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38" y="1202028"/>
            <a:ext cx="5683034" cy="565597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53</TotalTime>
  <Words>49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Badge</vt:lpstr>
      <vt:lpstr>Коза</vt:lpstr>
      <vt:lpstr>коза!</vt:lpstr>
      <vt:lpstr>что говорит коза?</vt:lpstr>
      <vt:lpstr>Что ест коза?</vt:lpstr>
      <vt:lpstr>Что дает коза?</vt:lpstr>
      <vt:lpstr>Что делают из козьего молока?</vt:lpstr>
      <vt:lpstr>Что делают из козьей шерсти?</vt:lpstr>
      <vt:lpstr>Посчитай, сколько коз?</vt:lpstr>
      <vt:lpstr>Куда идет коза?</vt:lpstr>
      <vt:lpstr>найди козу?</vt:lpstr>
      <vt:lpstr>Найди тень козы?</vt:lpstr>
      <vt:lpstr>Спасибо за внимание! Ме-е-е!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"Домашние животные".</dc:title>
  <dc:creator>Трушникова</dc:creator>
  <cp:lastModifiedBy>Кристина Трушникова</cp:lastModifiedBy>
  <cp:revision>19</cp:revision>
  <dcterms:created xsi:type="dcterms:W3CDTF">2024-06-09T11:42:00Z</dcterms:created>
  <dcterms:modified xsi:type="dcterms:W3CDTF">2025-12-16T15:50:04Z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DE796469F3AD46B79FA2E62C63D4DC70_12</vt:lpwstr>
  </property>
  <property fmtid="{D5CDD505-2E9C-101B-9397-08002B2CF9AE}" pid="3" name="KSOProductBuildVer">
    <vt:lpwstr>1049-12.2.0.23155</vt:lpwstr>
  </property>
</Properties>
</file>